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8288000" cy="10287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D0198D0-92DC-427C-9319-93FE28DAC03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ADEC5B3-294E-4DF6-BC7A-799CF7ABB7E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DE68926-C398-4F3D-8C89-D0C93A56D3B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B13DB17-5202-4163-BC99-F6AFCCBD6B0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A4B5A3C-481C-43F3-B3AD-D7D5BECA8CD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5DADA3D-40FD-4638-B9BC-490D09D3248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971C7F5-AB58-4833-8D36-F43B5C68942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B13A5BD-F78D-4427-B3F8-DF94F1E091F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E3D0383-2E4E-47D3-A8BA-305CF035E79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9BFEB39-7787-4B51-AB65-C7BEED01808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6E5D3A4-8CD7-4DF8-BF07-0844AF1E5A6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5233733-6ED2-4739-A0E7-A79E47825ED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buNone/>
              <a:defRPr b="0" lang="fr-FR" sz="1400" spc="-1" strike="noStrike"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fr-FR" sz="1400" spc="-1" strike="noStrike"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91EB7BF-6579-4ADF-AE51-810C2435D4AD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0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84;p1"/>
          <p:cNvGrpSpPr/>
          <p:nvPr/>
        </p:nvGrpSpPr>
        <p:grpSpPr>
          <a:xfrm>
            <a:off x="734760" y="5634720"/>
            <a:ext cx="3597480" cy="4471920"/>
            <a:chOff x="734760" y="5634720"/>
            <a:chExt cx="3597480" cy="4471920"/>
          </a:xfrm>
        </p:grpSpPr>
        <p:sp>
          <p:nvSpPr>
            <p:cNvPr id="42" name="Google Shape;85;p1"/>
            <p:cNvSpPr/>
            <p:nvPr/>
          </p:nvSpPr>
          <p:spPr>
            <a:xfrm>
              <a:off x="734760" y="5734080"/>
              <a:ext cx="3597480" cy="4372560"/>
            </a:xfrm>
            <a:custGeom>
              <a:avLst/>
              <a:gdLst>
                <a:gd name="textAreaLeft" fmla="*/ 0 w 3597480"/>
                <a:gd name="textAreaRight" fmla="*/ 3597840 w 3597480"/>
                <a:gd name="textAreaTop" fmla="*/ 0 h 4372560"/>
                <a:gd name="textAreaBottom" fmla="*/ 4372920 h 4372560"/>
              </a:gdLst>
              <a:ahLst/>
              <a:rect l="textAreaLeft" t="textAreaTop" r="textAreaRight" b="textAreaBottom"/>
              <a:pathLst>
                <a:path w="1376796" h="1673443">
                  <a:moveTo>
                    <a:pt x="0" y="0"/>
                  </a:moveTo>
                  <a:lnTo>
                    <a:pt x="1376796" y="0"/>
                  </a:lnTo>
                  <a:lnTo>
                    <a:pt x="1376796" y="1673443"/>
                  </a:lnTo>
                  <a:lnTo>
                    <a:pt x="0" y="1673443"/>
                  </a:lnTo>
                  <a:close/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rgbClr val="73737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" name="Google Shape;86;p1"/>
            <p:cNvSpPr/>
            <p:nvPr/>
          </p:nvSpPr>
          <p:spPr>
            <a:xfrm>
              <a:off x="734760" y="5634720"/>
              <a:ext cx="3597480" cy="447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4" name="Google Shape;87;p1"/>
          <p:cNvSpPr/>
          <p:nvPr/>
        </p:nvSpPr>
        <p:spPr>
          <a:xfrm>
            <a:off x="734760" y="3935160"/>
            <a:ext cx="3597480" cy="3597480"/>
          </a:xfrm>
          <a:custGeom>
            <a:avLst/>
            <a:gdLst>
              <a:gd name="textAreaLeft" fmla="*/ 0 w 3597480"/>
              <a:gd name="textAreaRight" fmla="*/ 3597840 w 3597480"/>
              <a:gd name="textAreaTop" fmla="*/ 0 h 3597480"/>
              <a:gd name="textAreaBottom" fmla="*/ 3597840 h 3597480"/>
            </a:gdLst>
            <a:ah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5" name="Google Shape;88;p1"/>
          <p:cNvGrpSpPr/>
          <p:nvPr/>
        </p:nvGrpSpPr>
        <p:grpSpPr>
          <a:xfrm>
            <a:off x="5904360" y="1317240"/>
            <a:ext cx="585000" cy="585000"/>
            <a:chOff x="5904360" y="1317240"/>
            <a:chExt cx="585000" cy="585000"/>
          </a:xfrm>
        </p:grpSpPr>
        <p:sp>
          <p:nvSpPr>
            <p:cNvPr id="46" name="Google Shape;89;p1"/>
            <p:cNvSpPr/>
            <p:nvPr/>
          </p:nvSpPr>
          <p:spPr>
            <a:xfrm>
              <a:off x="5904360" y="1317240"/>
              <a:ext cx="585000" cy="585000"/>
            </a:xfrm>
            <a:custGeom>
              <a:avLst/>
              <a:gdLst>
                <a:gd name="textAreaLeft" fmla="*/ 0 w 585000"/>
                <a:gd name="textAreaRight" fmla="*/ 585360 w 585000"/>
                <a:gd name="textAreaTop" fmla="*/ 0 h 585000"/>
                <a:gd name="textAreaBottom" fmla="*/ 585360 h 58500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rgbClr val="73737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Google Shape;90;p1"/>
            <p:cNvSpPr/>
            <p:nvPr/>
          </p:nvSpPr>
          <p:spPr>
            <a:xfrm>
              <a:off x="5959440" y="1344600"/>
              <a:ext cx="475200" cy="502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8" name="Google Shape;91;p1"/>
          <p:cNvGrpSpPr/>
          <p:nvPr/>
        </p:nvGrpSpPr>
        <p:grpSpPr>
          <a:xfrm>
            <a:off x="330480" y="3433680"/>
            <a:ext cx="915840" cy="915840"/>
            <a:chOff x="330480" y="3433680"/>
            <a:chExt cx="915840" cy="915840"/>
          </a:xfrm>
        </p:grpSpPr>
        <p:sp>
          <p:nvSpPr>
            <p:cNvPr id="49" name="Google Shape;92;p1"/>
            <p:cNvSpPr/>
            <p:nvPr/>
          </p:nvSpPr>
          <p:spPr>
            <a:xfrm>
              <a:off x="330480" y="3433680"/>
              <a:ext cx="915840" cy="915840"/>
            </a:xfrm>
            <a:custGeom>
              <a:avLst/>
              <a:gdLst>
                <a:gd name="textAreaLeft" fmla="*/ 0 w 915840"/>
                <a:gd name="textAreaRight" fmla="*/ 916200 w 915840"/>
                <a:gd name="textAreaTop" fmla="*/ 0 h 915840"/>
                <a:gd name="textAreaBottom" fmla="*/ 916200 h 91584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rgbClr val="73737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Google Shape;93;p1"/>
            <p:cNvSpPr/>
            <p:nvPr/>
          </p:nvSpPr>
          <p:spPr>
            <a:xfrm>
              <a:off x="416160" y="3476520"/>
              <a:ext cx="744120" cy="786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1" name="Google Shape;94;p1"/>
          <p:cNvGrpSpPr/>
          <p:nvPr/>
        </p:nvGrpSpPr>
        <p:grpSpPr>
          <a:xfrm>
            <a:off x="17658360" y="7097040"/>
            <a:ext cx="915840" cy="915840"/>
            <a:chOff x="17658360" y="7097040"/>
            <a:chExt cx="915840" cy="915840"/>
          </a:xfrm>
        </p:grpSpPr>
        <p:sp>
          <p:nvSpPr>
            <p:cNvPr id="52" name="Google Shape;95;p1"/>
            <p:cNvSpPr/>
            <p:nvPr/>
          </p:nvSpPr>
          <p:spPr>
            <a:xfrm>
              <a:off x="17658360" y="7097040"/>
              <a:ext cx="915840" cy="915840"/>
            </a:xfrm>
            <a:custGeom>
              <a:avLst/>
              <a:gdLst>
                <a:gd name="textAreaLeft" fmla="*/ 0 w 915840"/>
                <a:gd name="textAreaRight" fmla="*/ 916200 w 915840"/>
                <a:gd name="textAreaTop" fmla="*/ 0 h 915840"/>
                <a:gd name="textAreaBottom" fmla="*/ 916200 h 91584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rgbClr val="73737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Google Shape;96;p1"/>
            <p:cNvSpPr/>
            <p:nvPr/>
          </p:nvSpPr>
          <p:spPr>
            <a:xfrm>
              <a:off x="17744040" y="7139880"/>
              <a:ext cx="744120" cy="786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4" name="Google Shape;97;p1"/>
          <p:cNvGrpSpPr/>
          <p:nvPr/>
        </p:nvGrpSpPr>
        <p:grpSpPr>
          <a:xfrm>
            <a:off x="5140800" y="5132880"/>
            <a:ext cx="3597480" cy="4472280"/>
            <a:chOff x="5140800" y="5132880"/>
            <a:chExt cx="3597480" cy="4472280"/>
          </a:xfrm>
        </p:grpSpPr>
        <p:sp>
          <p:nvSpPr>
            <p:cNvPr id="55" name="Google Shape;98;p1"/>
            <p:cNvSpPr/>
            <p:nvPr/>
          </p:nvSpPr>
          <p:spPr>
            <a:xfrm>
              <a:off x="5140800" y="5232600"/>
              <a:ext cx="3597480" cy="4372560"/>
            </a:xfrm>
            <a:custGeom>
              <a:avLst/>
              <a:gdLst>
                <a:gd name="textAreaLeft" fmla="*/ 0 w 3597480"/>
                <a:gd name="textAreaRight" fmla="*/ 3597840 w 3597480"/>
                <a:gd name="textAreaTop" fmla="*/ 0 h 4372560"/>
                <a:gd name="textAreaBottom" fmla="*/ 4372920 h 4372560"/>
              </a:gdLst>
              <a:ahLst/>
              <a:rect l="textAreaLeft" t="textAreaTop" r="textAreaRight" b="textAreaBottom"/>
              <a:pathLst>
                <a:path w="1376796" h="1673443">
                  <a:moveTo>
                    <a:pt x="0" y="0"/>
                  </a:moveTo>
                  <a:lnTo>
                    <a:pt x="1376796" y="0"/>
                  </a:lnTo>
                  <a:lnTo>
                    <a:pt x="1376796" y="1673443"/>
                  </a:lnTo>
                  <a:lnTo>
                    <a:pt x="0" y="1673443"/>
                  </a:lnTo>
                  <a:close/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rgbClr val="73737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Google Shape;99;p1"/>
            <p:cNvSpPr/>
            <p:nvPr/>
          </p:nvSpPr>
          <p:spPr>
            <a:xfrm>
              <a:off x="5140800" y="5132880"/>
              <a:ext cx="3597480" cy="447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7" name="Google Shape;100;p1"/>
          <p:cNvSpPr/>
          <p:nvPr/>
        </p:nvSpPr>
        <p:spPr>
          <a:xfrm>
            <a:off x="5140800" y="3433680"/>
            <a:ext cx="3597480" cy="3597480"/>
          </a:xfrm>
          <a:custGeom>
            <a:avLst/>
            <a:gdLst>
              <a:gd name="textAreaLeft" fmla="*/ 0 w 3597480"/>
              <a:gd name="textAreaRight" fmla="*/ 3597840 w 3597480"/>
              <a:gd name="textAreaTop" fmla="*/ 0 h 3597480"/>
              <a:gd name="textAreaBottom" fmla="*/ 3597840 h 3597480"/>
            </a:gdLst>
            <a:ah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8" name="Google Shape;101;p1"/>
          <p:cNvGrpSpPr/>
          <p:nvPr/>
        </p:nvGrpSpPr>
        <p:grpSpPr>
          <a:xfrm>
            <a:off x="9548280" y="5132880"/>
            <a:ext cx="3597480" cy="4472280"/>
            <a:chOff x="9548280" y="5132880"/>
            <a:chExt cx="3597480" cy="4472280"/>
          </a:xfrm>
        </p:grpSpPr>
        <p:sp>
          <p:nvSpPr>
            <p:cNvPr id="59" name="Google Shape;102;p1"/>
            <p:cNvSpPr/>
            <p:nvPr/>
          </p:nvSpPr>
          <p:spPr>
            <a:xfrm>
              <a:off x="9548280" y="5232600"/>
              <a:ext cx="3597480" cy="4372560"/>
            </a:xfrm>
            <a:custGeom>
              <a:avLst/>
              <a:gdLst>
                <a:gd name="textAreaLeft" fmla="*/ 0 w 3597480"/>
                <a:gd name="textAreaRight" fmla="*/ 3597840 w 3597480"/>
                <a:gd name="textAreaTop" fmla="*/ 0 h 4372560"/>
                <a:gd name="textAreaBottom" fmla="*/ 4372920 h 4372560"/>
              </a:gdLst>
              <a:ahLst/>
              <a:rect l="textAreaLeft" t="textAreaTop" r="textAreaRight" b="textAreaBottom"/>
              <a:pathLst>
                <a:path w="1376796" h="1673443">
                  <a:moveTo>
                    <a:pt x="0" y="0"/>
                  </a:moveTo>
                  <a:lnTo>
                    <a:pt x="1376796" y="0"/>
                  </a:lnTo>
                  <a:lnTo>
                    <a:pt x="1376796" y="1673443"/>
                  </a:lnTo>
                  <a:lnTo>
                    <a:pt x="0" y="1673443"/>
                  </a:lnTo>
                  <a:close/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rgbClr val="73737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Google Shape;103;p1"/>
            <p:cNvSpPr/>
            <p:nvPr/>
          </p:nvSpPr>
          <p:spPr>
            <a:xfrm>
              <a:off x="9548280" y="5132880"/>
              <a:ext cx="3597480" cy="447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" name="Google Shape;104;p1"/>
          <p:cNvSpPr/>
          <p:nvPr/>
        </p:nvSpPr>
        <p:spPr>
          <a:xfrm>
            <a:off x="9548280" y="3433680"/>
            <a:ext cx="3597480" cy="3597480"/>
          </a:xfrm>
          <a:custGeom>
            <a:avLst/>
            <a:gdLst>
              <a:gd name="textAreaLeft" fmla="*/ 0 w 3597480"/>
              <a:gd name="textAreaRight" fmla="*/ 3597840 w 3597480"/>
              <a:gd name="textAreaTop" fmla="*/ 0 h 3597480"/>
              <a:gd name="textAreaBottom" fmla="*/ 3597840 h 3597480"/>
            </a:gdLst>
            <a:ah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2" name="Google Shape;105;p1"/>
          <p:cNvGrpSpPr/>
          <p:nvPr/>
        </p:nvGrpSpPr>
        <p:grpSpPr>
          <a:xfrm>
            <a:off x="13955400" y="5814720"/>
            <a:ext cx="3597480" cy="4471920"/>
            <a:chOff x="13955400" y="5814720"/>
            <a:chExt cx="3597480" cy="4471920"/>
          </a:xfrm>
        </p:grpSpPr>
        <p:sp>
          <p:nvSpPr>
            <p:cNvPr id="63" name="Google Shape;106;p1"/>
            <p:cNvSpPr/>
            <p:nvPr/>
          </p:nvSpPr>
          <p:spPr>
            <a:xfrm>
              <a:off x="13955400" y="5914080"/>
              <a:ext cx="3597480" cy="4372560"/>
            </a:xfrm>
            <a:custGeom>
              <a:avLst/>
              <a:gdLst>
                <a:gd name="textAreaLeft" fmla="*/ 0 w 3597480"/>
                <a:gd name="textAreaRight" fmla="*/ 3597840 w 3597480"/>
                <a:gd name="textAreaTop" fmla="*/ 0 h 4372560"/>
                <a:gd name="textAreaBottom" fmla="*/ 4372920 h 4372560"/>
              </a:gdLst>
              <a:ahLst/>
              <a:rect l="textAreaLeft" t="textAreaTop" r="textAreaRight" b="textAreaBottom"/>
              <a:pathLst>
                <a:path w="1376796" h="1673443">
                  <a:moveTo>
                    <a:pt x="0" y="0"/>
                  </a:moveTo>
                  <a:lnTo>
                    <a:pt x="1376796" y="0"/>
                  </a:lnTo>
                  <a:lnTo>
                    <a:pt x="1376796" y="1673443"/>
                  </a:lnTo>
                  <a:lnTo>
                    <a:pt x="0" y="1673443"/>
                  </a:lnTo>
                  <a:close/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rgbClr val="73737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Google Shape;107;p1"/>
            <p:cNvSpPr/>
            <p:nvPr/>
          </p:nvSpPr>
          <p:spPr>
            <a:xfrm>
              <a:off x="13955400" y="5814720"/>
              <a:ext cx="3597480" cy="447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5" name="Google Shape;108;p1"/>
          <p:cNvSpPr/>
          <p:nvPr/>
        </p:nvSpPr>
        <p:spPr>
          <a:xfrm>
            <a:off x="13955400" y="4115160"/>
            <a:ext cx="3597480" cy="3597480"/>
          </a:xfrm>
          <a:custGeom>
            <a:avLst/>
            <a:gdLst>
              <a:gd name="textAreaLeft" fmla="*/ 0 w 3597480"/>
              <a:gd name="textAreaRight" fmla="*/ 3597840 w 3597480"/>
              <a:gd name="textAreaTop" fmla="*/ 0 h 3597480"/>
              <a:gd name="textAreaBottom" fmla="*/ 3597840 h 3597480"/>
            </a:gdLst>
            <a:ah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6" name="Google Shape;109;p1"/>
          <p:cNvGrpSpPr/>
          <p:nvPr/>
        </p:nvGrpSpPr>
        <p:grpSpPr>
          <a:xfrm>
            <a:off x="11422800" y="2704680"/>
            <a:ext cx="585000" cy="585000"/>
            <a:chOff x="11422800" y="2704680"/>
            <a:chExt cx="585000" cy="585000"/>
          </a:xfrm>
        </p:grpSpPr>
        <p:sp>
          <p:nvSpPr>
            <p:cNvPr id="67" name="Google Shape;110;p1"/>
            <p:cNvSpPr/>
            <p:nvPr/>
          </p:nvSpPr>
          <p:spPr>
            <a:xfrm>
              <a:off x="11422800" y="2704680"/>
              <a:ext cx="585000" cy="585000"/>
            </a:xfrm>
            <a:custGeom>
              <a:avLst/>
              <a:gdLst>
                <a:gd name="textAreaLeft" fmla="*/ 0 w 585000"/>
                <a:gd name="textAreaRight" fmla="*/ 585360 w 585000"/>
                <a:gd name="textAreaTop" fmla="*/ 0 h 585000"/>
                <a:gd name="textAreaBottom" fmla="*/ 585360 h 58500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rgbClr val="73737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Google Shape;111;p1"/>
            <p:cNvSpPr/>
            <p:nvPr/>
          </p:nvSpPr>
          <p:spPr>
            <a:xfrm>
              <a:off x="11477880" y="2732040"/>
              <a:ext cx="475200" cy="502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9" name="Google Shape;112;p1"/>
          <p:cNvGrpSpPr/>
          <p:nvPr/>
        </p:nvGrpSpPr>
        <p:grpSpPr>
          <a:xfrm>
            <a:off x="9548280" y="8810280"/>
            <a:ext cx="3597480" cy="4471920"/>
            <a:chOff x="9548280" y="8810280"/>
            <a:chExt cx="3597480" cy="4471920"/>
          </a:xfrm>
        </p:grpSpPr>
        <p:sp>
          <p:nvSpPr>
            <p:cNvPr id="70" name="Google Shape;113;p1"/>
            <p:cNvSpPr/>
            <p:nvPr/>
          </p:nvSpPr>
          <p:spPr>
            <a:xfrm>
              <a:off x="9548280" y="8909640"/>
              <a:ext cx="3597480" cy="4372560"/>
            </a:xfrm>
            <a:custGeom>
              <a:avLst/>
              <a:gdLst>
                <a:gd name="textAreaLeft" fmla="*/ 0 w 3597480"/>
                <a:gd name="textAreaRight" fmla="*/ 3597840 w 3597480"/>
                <a:gd name="textAreaTop" fmla="*/ 0 h 4372560"/>
                <a:gd name="textAreaBottom" fmla="*/ 4372920 h 4372560"/>
              </a:gdLst>
              <a:ahLst/>
              <a:rect l="textAreaLeft" t="textAreaTop" r="textAreaRight" b="textAreaBottom"/>
              <a:pathLst>
                <a:path w="1376796" h="1673443">
                  <a:moveTo>
                    <a:pt x="0" y="0"/>
                  </a:moveTo>
                  <a:lnTo>
                    <a:pt x="1376796" y="0"/>
                  </a:lnTo>
                  <a:lnTo>
                    <a:pt x="1376796" y="1673443"/>
                  </a:lnTo>
                  <a:lnTo>
                    <a:pt x="0" y="1673443"/>
                  </a:lnTo>
                  <a:close/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rgbClr val="73737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Google Shape;114;p1"/>
            <p:cNvSpPr/>
            <p:nvPr/>
          </p:nvSpPr>
          <p:spPr>
            <a:xfrm>
              <a:off x="9548280" y="8810280"/>
              <a:ext cx="3597480" cy="447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2" name="Google Shape;115;p1"/>
          <p:cNvGrpSpPr/>
          <p:nvPr/>
        </p:nvGrpSpPr>
        <p:grpSpPr>
          <a:xfrm>
            <a:off x="5141520" y="8408880"/>
            <a:ext cx="3597480" cy="4471920"/>
            <a:chOff x="5141520" y="8408880"/>
            <a:chExt cx="3597480" cy="4471920"/>
          </a:xfrm>
        </p:grpSpPr>
        <p:sp>
          <p:nvSpPr>
            <p:cNvPr id="73" name="Google Shape;116;p1"/>
            <p:cNvSpPr/>
            <p:nvPr/>
          </p:nvSpPr>
          <p:spPr>
            <a:xfrm>
              <a:off x="5141520" y="8508240"/>
              <a:ext cx="3597480" cy="4372560"/>
            </a:xfrm>
            <a:custGeom>
              <a:avLst/>
              <a:gdLst>
                <a:gd name="textAreaLeft" fmla="*/ 0 w 3597480"/>
                <a:gd name="textAreaRight" fmla="*/ 3597840 w 3597480"/>
                <a:gd name="textAreaTop" fmla="*/ 0 h 4372560"/>
                <a:gd name="textAreaBottom" fmla="*/ 4372920 h 4372560"/>
              </a:gdLst>
              <a:ahLst/>
              <a:rect l="textAreaLeft" t="textAreaTop" r="textAreaRight" b="textAreaBottom"/>
              <a:pathLst>
                <a:path w="1376796" h="1673443">
                  <a:moveTo>
                    <a:pt x="0" y="0"/>
                  </a:moveTo>
                  <a:lnTo>
                    <a:pt x="1376796" y="0"/>
                  </a:lnTo>
                  <a:lnTo>
                    <a:pt x="1376796" y="1673443"/>
                  </a:lnTo>
                  <a:lnTo>
                    <a:pt x="0" y="1673443"/>
                  </a:lnTo>
                  <a:close/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rgbClr val="73737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Google Shape;117;p1"/>
            <p:cNvSpPr/>
            <p:nvPr/>
          </p:nvSpPr>
          <p:spPr>
            <a:xfrm>
              <a:off x="5141520" y="8408880"/>
              <a:ext cx="3597480" cy="447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5" name="Google Shape;118;p1"/>
          <p:cNvSpPr/>
          <p:nvPr/>
        </p:nvSpPr>
        <p:spPr>
          <a:xfrm>
            <a:off x="0" y="26280"/>
            <a:ext cx="2111040" cy="807480"/>
          </a:xfrm>
          <a:custGeom>
            <a:avLst/>
            <a:gdLst>
              <a:gd name="textAreaLeft" fmla="*/ 0 w 2111040"/>
              <a:gd name="textAreaRight" fmla="*/ 2111400 w 2111040"/>
              <a:gd name="textAreaTop" fmla="*/ 0 h 807480"/>
              <a:gd name="textAreaBottom" fmla="*/ 807840 h 807480"/>
            </a:gdLst>
            <a:ahLst/>
            <a:rect l="textAreaLeft" t="textAreaTop" r="textAreaRight" b="textAreaBottom"/>
            <a:pathLst>
              <a:path w="2111554" h="807669">
                <a:moveTo>
                  <a:pt x="0" y="0"/>
                </a:moveTo>
                <a:lnTo>
                  <a:pt x="2111554" y="0"/>
                </a:lnTo>
                <a:lnTo>
                  <a:pt x="2111554" y="807669"/>
                </a:lnTo>
                <a:lnTo>
                  <a:pt x="0" y="8076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Google Shape;119;p1"/>
          <p:cNvSpPr/>
          <p:nvPr/>
        </p:nvSpPr>
        <p:spPr>
          <a:xfrm>
            <a:off x="1006560" y="961920"/>
            <a:ext cx="3867840" cy="67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1" lang="en-US" sz="3170" spc="-1" strike="noStrike">
                <a:solidFill>
                  <a:srgbClr val="000000"/>
                </a:solidFill>
                <a:latin typeface="Montserrat"/>
                <a:ea typeface="Montserrat"/>
              </a:rPr>
              <a:t>L’équipe</a:t>
            </a:r>
            <a:endParaRPr b="0" lang="fr-FR" sz="3170" spc="-1" strike="noStrike">
              <a:latin typeface="Arial"/>
            </a:endParaRPr>
          </a:p>
        </p:txBody>
      </p:sp>
      <p:sp>
        <p:nvSpPr>
          <p:cNvPr id="77" name="Google Shape;120;p1"/>
          <p:cNvSpPr/>
          <p:nvPr/>
        </p:nvSpPr>
        <p:spPr>
          <a:xfrm>
            <a:off x="1005480" y="7734960"/>
            <a:ext cx="3053520" cy="173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2740" spc="-1" strike="noStrike">
                <a:solidFill>
                  <a:srgbClr val="ffffff"/>
                </a:solidFill>
                <a:latin typeface="Montserrat"/>
                <a:ea typeface="Montserrat"/>
              </a:rPr>
              <a:t>NAREL</a:t>
            </a:r>
            <a:endParaRPr b="0" lang="fr-FR" sz="2740" spc="-1" strike="noStrike">
              <a:latin typeface="Arial"/>
            </a:endParaRPr>
          </a:p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2740" spc="-1" strike="noStrike">
                <a:solidFill>
                  <a:srgbClr val="ffffff"/>
                </a:solidFill>
                <a:latin typeface="Montserrat"/>
                <a:ea typeface="Montserrat"/>
              </a:rPr>
              <a:t>Mathieu</a:t>
            </a:r>
            <a:endParaRPr b="0" lang="fr-FR" sz="2740" spc="-1" strike="noStrike">
              <a:latin typeface="Arial"/>
            </a:endParaRPr>
          </a:p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2740" spc="-1" strike="noStrike">
                <a:solidFill>
                  <a:srgbClr val="ffffff"/>
                </a:solidFill>
                <a:latin typeface="Montserrat"/>
                <a:ea typeface="Montserrat"/>
              </a:rPr>
              <a:t>RT111</a:t>
            </a:r>
            <a:endParaRPr b="0" lang="fr-FR" sz="2740" spc="-1" strike="noStrike">
              <a:latin typeface="Arial"/>
            </a:endParaRPr>
          </a:p>
        </p:txBody>
      </p:sp>
      <p:sp>
        <p:nvSpPr>
          <p:cNvPr id="78" name="Google Shape;121;p1"/>
          <p:cNvSpPr/>
          <p:nvPr/>
        </p:nvSpPr>
        <p:spPr>
          <a:xfrm>
            <a:off x="5412600" y="7357680"/>
            <a:ext cx="3053520" cy="173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2740" spc="-1" strike="noStrike">
                <a:solidFill>
                  <a:srgbClr val="ffffff"/>
                </a:solidFill>
                <a:latin typeface="Montserrat"/>
                <a:ea typeface="Montserrat"/>
              </a:rPr>
              <a:t>DIAS-PIEROT Sacha</a:t>
            </a:r>
            <a:endParaRPr b="0" lang="fr-FR" sz="2740" spc="-1" strike="noStrike">
              <a:latin typeface="Arial"/>
            </a:endParaRPr>
          </a:p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2740" spc="-1" strike="noStrike">
                <a:solidFill>
                  <a:srgbClr val="ffffff"/>
                </a:solidFill>
                <a:latin typeface="Montserrat"/>
                <a:ea typeface="Montserrat"/>
              </a:rPr>
              <a:t>RT112</a:t>
            </a:r>
            <a:endParaRPr b="0" lang="fr-FR" sz="2740" spc="-1" strike="noStrike">
              <a:latin typeface="Arial"/>
            </a:endParaRPr>
          </a:p>
        </p:txBody>
      </p:sp>
      <p:sp>
        <p:nvSpPr>
          <p:cNvPr id="79" name="Google Shape;122;p1"/>
          <p:cNvSpPr/>
          <p:nvPr/>
        </p:nvSpPr>
        <p:spPr>
          <a:xfrm>
            <a:off x="9820080" y="7357680"/>
            <a:ext cx="3053520" cy="173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2740" spc="-1" strike="noStrike">
                <a:solidFill>
                  <a:srgbClr val="ffffff"/>
                </a:solidFill>
                <a:latin typeface="Montserrat"/>
                <a:ea typeface="Montserrat"/>
              </a:rPr>
              <a:t>HERCHUEL</a:t>
            </a:r>
            <a:endParaRPr b="0" lang="fr-FR" sz="2740" spc="-1" strike="noStrike">
              <a:latin typeface="Arial"/>
            </a:endParaRPr>
          </a:p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2740" spc="-1" strike="noStrike">
                <a:solidFill>
                  <a:srgbClr val="ffffff"/>
                </a:solidFill>
                <a:latin typeface="Montserrat"/>
                <a:ea typeface="Montserrat"/>
              </a:rPr>
              <a:t>Lucas</a:t>
            </a:r>
            <a:endParaRPr b="0" lang="fr-FR" sz="2740" spc="-1" strike="noStrike">
              <a:latin typeface="Arial"/>
            </a:endParaRPr>
          </a:p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2740" spc="-1" strike="noStrike">
                <a:solidFill>
                  <a:srgbClr val="ffffff"/>
                </a:solidFill>
                <a:latin typeface="Montserrat"/>
                <a:ea typeface="Montserrat"/>
              </a:rPr>
              <a:t>RT111</a:t>
            </a:r>
            <a:endParaRPr b="0" lang="fr-FR" sz="2740" spc="-1" strike="noStrike">
              <a:latin typeface="Arial"/>
            </a:endParaRPr>
          </a:p>
        </p:txBody>
      </p:sp>
      <p:sp>
        <p:nvSpPr>
          <p:cNvPr id="80" name="Google Shape;123;p1"/>
          <p:cNvSpPr/>
          <p:nvPr/>
        </p:nvSpPr>
        <p:spPr>
          <a:xfrm>
            <a:off x="14227200" y="8039520"/>
            <a:ext cx="3053520" cy="173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2740" spc="-1" strike="noStrike">
                <a:solidFill>
                  <a:srgbClr val="ffffff"/>
                </a:solidFill>
                <a:latin typeface="Montserrat"/>
                <a:ea typeface="Montserrat"/>
              </a:rPr>
              <a:t>TARZIT</a:t>
            </a:r>
            <a:endParaRPr b="0" lang="fr-FR" sz="2740" spc="-1" strike="noStrike">
              <a:latin typeface="Arial"/>
            </a:endParaRPr>
          </a:p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2740" spc="-1" strike="noStrike">
                <a:solidFill>
                  <a:srgbClr val="ffffff"/>
                </a:solidFill>
                <a:latin typeface="Montserrat"/>
                <a:ea typeface="Montserrat"/>
              </a:rPr>
              <a:t>Nassim</a:t>
            </a:r>
            <a:endParaRPr b="0" lang="fr-FR" sz="2740" spc="-1" strike="noStrike">
              <a:latin typeface="Arial"/>
            </a:endParaRPr>
          </a:p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2740" spc="-1" strike="noStrike">
                <a:solidFill>
                  <a:srgbClr val="ffffff"/>
                </a:solidFill>
                <a:latin typeface="Montserrat"/>
                <a:ea typeface="Montserrat"/>
              </a:rPr>
              <a:t>RT111</a:t>
            </a:r>
            <a:endParaRPr b="0" lang="fr-FR" sz="2740" spc="-1" strike="noStrike">
              <a:latin typeface="Arial"/>
            </a:endParaRPr>
          </a:p>
        </p:txBody>
      </p:sp>
      <p:sp>
        <p:nvSpPr>
          <p:cNvPr id="81" name="Google Shape;124;p1"/>
          <p:cNvSpPr/>
          <p:nvPr/>
        </p:nvSpPr>
        <p:spPr>
          <a:xfrm>
            <a:off x="17437680" y="9267840"/>
            <a:ext cx="885960" cy="106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40000"/>
              </a:lnSpc>
              <a:tabLst>
                <a:tab algn="l" pos="0"/>
              </a:tabLst>
            </a:pPr>
            <a:r>
              <a:rPr b="0" lang="en-US" sz="4980" spc="-1" strike="noStrike">
                <a:solidFill>
                  <a:srgbClr val="000000"/>
                </a:solidFill>
                <a:latin typeface="Montserrat"/>
                <a:ea typeface="Montserrat"/>
              </a:rPr>
              <a:t>01</a:t>
            </a:r>
            <a:endParaRPr b="0" lang="fr-FR" sz="4980" spc="-1" strike="noStrike">
              <a:latin typeface="Arial"/>
            </a:endParaRPr>
          </a:p>
        </p:txBody>
      </p:sp>
      <p:grpSp>
        <p:nvGrpSpPr>
          <p:cNvPr id="82" name="Google Shape;125;p1"/>
          <p:cNvGrpSpPr/>
          <p:nvPr/>
        </p:nvGrpSpPr>
        <p:grpSpPr>
          <a:xfrm>
            <a:off x="15976440" y="693720"/>
            <a:ext cx="915840" cy="915840"/>
            <a:chOff x="15976440" y="693720"/>
            <a:chExt cx="915840" cy="915840"/>
          </a:xfrm>
        </p:grpSpPr>
        <p:sp>
          <p:nvSpPr>
            <p:cNvPr id="83" name="Google Shape;126;p1"/>
            <p:cNvSpPr/>
            <p:nvPr/>
          </p:nvSpPr>
          <p:spPr>
            <a:xfrm>
              <a:off x="15976440" y="693720"/>
              <a:ext cx="915840" cy="915840"/>
            </a:xfrm>
            <a:custGeom>
              <a:avLst/>
              <a:gdLst>
                <a:gd name="textAreaLeft" fmla="*/ 0 w 915840"/>
                <a:gd name="textAreaRight" fmla="*/ 916200 w 915840"/>
                <a:gd name="textAreaTop" fmla="*/ 0 h 915840"/>
                <a:gd name="textAreaBottom" fmla="*/ 916200 h 91584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rgbClr val="73737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Google Shape;127;p1"/>
            <p:cNvSpPr/>
            <p:nvPr/>
          </p:nvSpPr>
          <p:spPr>
            <a:xfrm>
              <a:off x="16062480" y="736560"/>
              <a:ext cx="744120" cy="786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5" name="Google Shape;128;p1"/>
          <p:cNvGrpSpPr/>
          <p:nvPr/>
        </p:nvGrpSpPr>
        <p:grpSpPr>
          <a:xfrm>
            <a:off x="-69480" y="9455040"/>
            <a:ext cx="8586720" cy="831600"/>
            <a:chOff x="-69480" y="9455040"/>
            <a:chExt cx="8586720" cy="831600"/>
          </a:xfrm>
        </p:grpSpPr>
        <p:sp>
          <p:nvSpPr>
            <p:cNvPr id="86" name="Google Shape;129;p1"/>
            <p:cNvSpPr/>
            <p:nvPr/>
          </p:nvSpPr>
          <p:spPr>
            <a:xfrm>
              <a:off x="-69480" y="9599760"/>
              <a:ext cx="8586720" cy="686880"/>
            </a:xfrm>
            <a:custGeom>
              <a:avLst/>
              <a:gdLst>
                <a:gd name="textAreaLeft" fmla="*/ 0 w 8586720"/>
                <a:gd name="textAreaRight" fmla="*/ 8587080 w 8586720"/>
                <a:gd name="textAreaTop" fmla="*/ 0 h 686880"/>
                <a:gd name="textAreaBottom" fmla="*/ 687240 h 686880"/>
              </a:gdLst>
              <a:ahLst/>
              <a:rect l="textAreaLeft" t="textAreaTop" r="textAreaRight" b="textAreaBottom"/>
              <a:pathLst>
                <a:path w="2261644" h="181043">
                  <a:moveTo>
                    <a:pt x="0" y="0"/>
                  </a:moveTo>
                  <a:lnTo>
                    <a:pt x="2261644" y="0"/>
                  </a:lnTo>
                  <a:lnTo>
                    <a:pt x="2261644" y="181043"/>
                  </a:lnTo>
                  <a:lnTo>
                    <a:pt x="0" y="181043"/>
                  </a:lnTo>
                  <a:close/>
                </a:path>
              </a:pathLst>
            </a:custGeom>
            <a:solidFill>
              <a:srgbClr val="2020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Google Shape;130;p1"/>
            <p:cNvSpPr/>
            <p:nvPr/>
          </p:nvSpPr>
          <p:spPr>
            <a:xfrm>
              <a:off x="-69480" y="9455040"/>
              <a:ext cx="8586720" cy="83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8" name="Google Shape;131;p1"/>
          <p:cNvSpPr/>
          <p:nvPr/>
        </p:nvSpPr>
        <p:spPr>
          <a:xfrm>
            <a:off x="911160" y="9717840"/>
            <a:ext cx="6625800" cy="105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en-US" sz="2490" spc="-1" strike="noStrike">
                <a:solidFill>
                  <a:srgbClr val="ffffff"/>
                </a:solidFill>
                <a:latin typeface="Montserrat"/>
                <a:ea typeface="Montserrat"/>
              </a:rPr>
              <a:t>NAREL DIAS-PIEROT HERCHUEL TARZIT</a:t>
            </a:r>
            <a:endParaRPr b="0" lang="fr-FR" sz="249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373;p10"/>
          <p:cNvSpPr/>
          <p:nvPr/>
        </p:nvSpPr>
        <p:spPr>
          <a:xfrm>
            <a:off x="0" y="26280"/>
            <a:ext cx="2111040" cy="807480"/>
          </a:xfrm>
          <a:custGeom>
            <a:avLst/>
            <a:gdLst>
              <a:gd name="textAreaLeft" fmla="*/ 0 w 2111040"/>
              <a:gd name="textAreaRight" fmla="*/ 2111400 w 2111040"/>
              <a:gd name="textAreaTop" fmla="*/ 0 h 807480"/>
              <a:gd name="textAreaBottom" fmla="*/ 807840 h 807480"/>
            </a:gdLst>
            <a:ahLst/>
            <a:rect l="textAreaLeft" t="textAreaTop" r="textAreaRight" b="textAreaBottom"/>
            <a:pathLst>
              <a:path w="2111554" h="807669">
                <a:moveTo>
                  <a:pt x="0" y="0"/>
                </a:moveTo>
                <a:lnTo>
                  <a:pt x="2111554" y="0"/>
                </a:lnTo>
                <a:lnTo>
                  <a:pt x="2111554" y="807669"/>
                </a:lnTo>
                <a:lnTo>
                  <a:pt x="0" y="8076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Google Shape;374;p10"/>
          <p:cNvSpPr/>
          <p:nvPr/>
        </p:nvSpPr>
        <p:spPr>
          <a:xfrm>
            <a:off x="4090320" y="26280"/>
            <a:ext cx="9783000" cy="5184720"/>
          </a:xfrm>
          <a:custGeom>
            <a:avLst/>
            <a:gdLst>
              <a:gd name="textAreaLeft" fmla="*/ 0 w 9783000"/>
              <a:gd name="textAreaRight" fmla="*/ 9783360 w 9783000"/>
              <a:gd name="textAreaTop" fmla="*/ 0 h 5184720"/>
              <a:gd name="textAreaBottom" fmla="*/ 5185080 h 5184720"/>
            </a:gdLst>
            <a:ahLst/>
            <a:rect l="textAreaLeft" t="textAreaTop" r="textAreaRight" b="textAreaBottom"/>
            <a:pathLst>
              <a:path w="9783289" h="5185143">
                <a:moveTo>
                  <a:pt x="0" y="0"/>
                </a:moveTo>
                <a:lnTo>
                  <a:pt x="9783290" y="0"/>
                </a:lnTo>
                <a:lnTo>
                  <a:pt x="9783290" y="5185143"/>
                </a:lnTo>
                <a:lnTo>
                  <a:pt x="0" y="51851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Google Shape;375;p10"/>
          <p:cNvSpPr/>
          <p:nvPr/>
        </p:nvSpPr>
        <p:spPr>
          <a:xfrm>
            <a:off x="4065840" y="5211720"/>
            <a:ext cx="9807120" cy="5074920"/>
          </a:xfrm>
          <a:custGeom>
            <a:avLst/>
            <a:gdLst>
              <a:gd name="textAreaLeft" fmla="*/ 0 w 9807120"/>
              <a:gd name="textAreaRight" fmla="*/ 9807480 w 9807120"/>
              <a:gd name="textAreaTop" fmla="*/ 0 h 5074920"/>
              <a:gd name="textAreaBottom" fmla="*/ 5075280 h 5074920"/>
            </a:gdLst>
            <a:ahLst/>
            <a:rect l="textAreaLeft" t="textAreaTop" r="textAreaRight" b="textAreaBottom"/>
            <a:pathLst>
              <a:path w="9807575" h="5075420">
                <a:moveTo>
                  <a:pt x="0" y="0"/>
                </a:moveTo>
                <a:lnTo>
                  <a:pt x="9807575" y="0"/>
                </a:lnTo>
                <a:lnTo>
                  <a:pt x="9807575" y="5075420"/>
                </a:lnTo>
                <a:lnTo>
                  <a:pt x="0" y="50754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4" name="Google Shape;376;p10"/>
          <p:cNvGrpSpPr/>
          <p:nvPr/>
        </p:nvGrpSpPr>
        <p:grpSpPr>
          <a:xfrm>
            <a:off x="-4586760" y="5211720"/>
            <a:ext cx="7523280" cy="7523280"/>
            <a:chOff x="-4586760" y="5211720"/>
            <a:chExt cx="7523280" cy="7523280"/>
          </a:xfrm>
        </p:grpSpPr>
        <p:sp>
          <p:nvSpPr>
            <p:cNvPr id="295" name="Google Shape;377;p10"/>
            <p:cNvSpPr/>
            <p:nvPr/>
          </p:nvSpPr>
          <p:spPr>
            <a:xfrm>
              <a:off x="-4586760" y="5211720"/>
              <a:ext cx="7523280" cy="7523280"/>
            </a:xfrm>
            <a:custGeom>
              <a:avLst/>
              <a:gdLst>
                <a:gd name="textAreaLeft" fmla="*/ 0 w 7523280"/>
                <a:gd name="textAreaRight" fmla="*/ 7523640 w 7523280"/>
                <a:gd name="textAreaTop" fmla="*/ 0 h 7523280"/>
                <a:gd name="textAreaBottom" fmla="*/ 7523640 h 752328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00">
                    <a:alpha val="96078"/>
                  </a:srgbClr>
                </a:gs>
                <a:gs pos="100000">
                  <a:srgbClr val="737373">
                    <a:alpha val="96078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" name="Google Shape;378;p10"/>
            <p:cNvSpPr/>
            <p:nvPr/>
          </p:nvSpPr>
          <p:spPr>
            <a:xfrm>
              <a:off x="-3881160" y="5564160"/>
              <a:ext cx="6112800" cy="6465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7" name="Google Shape;379;p10"/>
          <p:cNvGrpSpPr/>
          <p:nvPr/>
        </p:nvGrpSpPr>
        <p:grpSpPr>
          <a:xfrm>
            <a:off x="14233320" y="8561880"/>
            <a:ext cx="7523280" cy="7523280"/>
            <a:chOff x="14233320" y="8561880"/>
            <a:chExt cx="7523280" cy="7523280"/>
          </a:xfrm>
        </p:grpSpPr>
        <p:sp>
          <p:nvSpPr>
            <p:cNvPr id="298" name="Google Shape;380;p10"/>
            <p:cNvSpPr/>
            <p:nvPr/>
          </p:nvSpPr>
          <p:spPr>
            <a:xfrm>
              <a:off x="14233320" y="8561880"/>
              <a:ext cx="7523280" cy="7523280"/>
            </a:xfrm>
            <a:custGeom>
              <a:avLst/>
              <a:gdLst>
                <a:gd name="textAreaLeft" fmla="*/ 0 w 7523280"/>
                <a:gd name="textAreaRight" fmla="*/ 7523640 w 7523280"/>
                <a:gd name="textAreaTop" fmla="*/ 0 h 7523280"/>
                <a:gd name="textAreaBottom" fmla="*/ 7523640 h 752328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00">
                    <a:alpha val="96078"/>
                  </a:srgbClr>
                </a:gs>
                <a:gs pos="100000">
                  <a:srgbClr val="737373">
                    <a:alpha val="96078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Google Shape;381;p10"/>
            <p:cNvSpPr/>
            <p:nvPr/>
          </p:nvSpPr>
          <p:spPr>
            <a:xfrm>
              <a:off x="14938560" y="8914320"/>
              <a:ext cx="6112800" cy="6465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0" name="Google Shape;382;p10"/>
          <p:cNvSpPr/>
          <p:nvPr/>
        </p:nvSpPr>
        <p:spPr>
          <a:xfrm>
            <a:off x="17113680" y="8907840"/>
            <a:ext cx="885960" cy="106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40000"/>
              </a:lnSpc>
              <a:tabLst>
                <a:tab algn="l" pos="0"/>
              </a:tabLst>
            </a:pPr>
            <a:r>
              <a:rPr b="0" lang="en-US" sz="4980" spc="-1" strike="noStrike">
                <a:solidFill>
                  <a:srgbClr val="ffffff"/>
                </a:solidFill>
                <a:latin typeface="Montserrat"/>
                <a:ea typeface="Montserrat"/>
              </a:rPr>
              <a:t>10</a:t>
            </a:r>
            <a:endParaRPr b="0" lang="fr-FR" sz="4980" spc="-1" strike="noStrike">
              <a:latin typeface="Arial"/>
            </a:endParaRPr>
          </a:p>
        </p:txBody>
      </p:sp>
      <p:grpSp>
        <p:nvGrpSpPr>
          <p:cNvPr id="301" name="Google Shape;383;p10"/>
          <p:cNvGrpSpPr/>
          <p:nvPr/>
        </p:nvGrpSpPr>
        <p:grpSpPr>
          <a:xfrm>
            <a:off x="-69480" y="9455040"/>
            <a:ext cx="8586720" cy="831600"/>
            <a:chOff x="-69480" y="9455040"/>
            <a:chExt cx="8586720" cy="831600"/>
          </a:xfrm>
        </p:grpSpPr>
        <p:sp>
          <p:nvSpPr>
            <p:cNvPr id="302" name="Google Shape;384;p10"/>
            <p:cNvSpPr/>
            <p:nvPr/>
          </p:nvSpPr>
          <p:spPr>
            <a:xfrm>
              <a:off x="-69480" y="9599760"/>
              <a:ext cx="8586720" cy="686880"/>
            </a:xfrm>
            <a:custGeom>
              <a:avLst/>
              <a:gdLst>
                <a:gd name="textAreaLeft" fmla="*/ 0 w 8586720"/>
                <a:gd name="textAreaRight" fmla="*/ 8587080 w 8586720"/>
                <a:gd name="textAreaTop" fmla="*/ 0 h 686880"/>
                <a:gd name="textAreaBottom" fmla="*/ 687240 h 686880"/>
              </a:gdLst>
              <a:ahLst/>
              <a:rect l="textAreaLeft" t="textAreaTop" r="textAreaRight" b="textAreaBottom"/>
              <a:pathLst>
                <a:path w="2261644" h="181043">
                  <a:moveTo>
                    <a:pt x="0" y="0"/>
                  </a:moveTo>
                  <a:lnTo>
                    <a:pt x="2261644" y="0"/>
                  </a:lnTo>
                  <a:lnTo>
                    <a:pt x="2261644" y="181043"/>
                  </a:lnTo>
                  <a:lnTo>
                    <a:pt x="0" y="181043"/>
                  </a:lnTo>
                  <a:close/>
                </a:path>
              </a:pathLst>
            </a:custGeom>
            <a:solidFill>
              <a:srgbClr val="2020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Google Shape;385;p10"/>
            <p:cNvSpPr/>
            <p:nvPr/>
          </p:nvSpPr>
          <p:spPr>
            <a:xfrm>
              <a:off x="-69480" y="9455040"/>
              <a:ext cx="8586720" cy="83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4" name="Google Shape;386;p10"/>
          <p:cNvSpPr/>
          <p:nvPr/>
        </p:nvSpPr>
        <p:spPr>
          <a:xfrm>
            <a:off x="839160" y="9645840"/>
            <a:ext cx="718884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en-US" sz="2490" spc="-1" strike="noStrike">
                <a:solidFill>
                  <a:srgbClr val="ffffff"/>
                </a:solidFill>
                <a:latin typeface="Montserrat"/>
                <a:ea typeface="Montserrat"/>
              </a:rPr>
              <a:t>NAREL DIAS-PIEROT HERCHUEL TARZIT</a:t>
            </a:r>
            <a:endParaRPr b="0" lang="fr-FR" sz="2490" spc="-1" strike="noStrike">
              <a:latin typeface="Arial"/>
            </a:endParaRPr>
          </a:p>
        </p:txBody>
      </p:sp>
      <p:sp>
        <p:nvSpPr>
          <p:cNvPr id="305" name="Google Shape;387;p10"/>
          <p:cNvSpPr/>
          <p:nvPr/>
        </p:nvSpPr>
        <p:spPr>
          <a:xfrm>
            <a:off x="626040" y="1541880"/>
            <a:ext cx="2738160" cy="11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Calibri"/>
              </a:rPr>
              <a:t>Heatmap 1er étage</a:t>
            </a:r>
            <a:endParaRPr b="0" lang="fr-F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92;p11"/>
          <p:cNvSpPr/>
          <p:nvPr/>
        </p:nvSpPr>
        <p:spPr>
          <a:xfrm>
            <a:off x="0" y="26280"/>
            <a:ext cx="2111040" cy="807480"/>
          </a:xfrm>
          <a:custGeom>
            <a:avLst/>
            <a:gdLst>
              <a:gd name="textAreaLeft" fmla="*/ 0 w 2111040"/>
              <a:gd name="textAreaRight" fmla="*/ 2111400 w 2111040"/>
              <a:gd name="textAreaTop" fmla="*/ 0 h 807480"/>
              <a:gd name="textAreaBottom" fmla="*/ 807840 h 807480"/>
            </a:gdLst>
            <a:ahLst/>
            <a:rect l="textAreaLeft" t="textAreaTop" r="textAreaRight" b="textAreaBottom"/>
            <a:pathLst>
              <a:path w="2111554" h="807669">
                <a:moveTo>
                  <a:pt x="0" y="0"/>
                </a:moveTo>
                <a:lnTo>
                  <a:pt x="2111554" y="0"/>
                </a:lnTo>
                <a:lnTo>
                  <a:pt x="2111554" y="807669"/>
                </a:lnTo>
                <a:lnTo>
                  <a:pt x="0" y="8076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Google Shape;393;p11"/>
          <p:cNvSpPr/>
          <p:nvPr/>
        </p:nvSpPr>
        <p:spPr>
          <a:xfrm>
            <a:off x="4222800" y="0"/>
            <a:ext cx="9842040" cy="5228640"/>
          </a:xfrm>
          <a:custGeom>
            <a:avLst/>
            <a:gdLst>
              <a:gd name="textAreaLeft" fmla="*/ 0 w 9842040"/>
              <a:gd name="textAreaRight" fmla="*/ 9842400 w 9842040"/>
              <a:gd name="textAreaTop" fmla="*/ 0 h 5228640"/>
              <a:gd name="textAreaBottom" fmla="*/ 5229000 h 5228640"/>
            </a:gdLst>
            <a:ahLst/>
            <a:rect l="textAreaLeft" t="textAreaTop" r="textAreaRight" b="textAreaBottom"/>
            <a:pathLst>
              <a:path w="9842542" h="5228850">
                <a:moveTo>
                  <a:pt x="0" y="0"/>
                </a:moveTo>
                <a:lnTo>
                  <a:pt x="9842542" y="0"/>
                </a:lnTo>
                <a:lnTo>
                  <a:pt x="9842542" y="5228850"/>
                </a:lnTo>
                <a:lnTo>
                  <a:pt x="0" y="52288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Google Shape;394;p11"/>
          <p:cNvSpPr/>
          <p:nvPr/>
        </p:nvSpPr>
        <p:spPr>
          <a:xfrm>
            <a:off x="4222800" y="5279760"/>
            <a:ext cx="9842040" cy="5006880"/>
          </a:xfrm>
          <a:custGeom>
            <a:avLst/>
            <a:gdLst>
              <a:gd name="textAreaLeft" fmla="*/ 0 w 9842040"/>
              <a:gd name="textAreaRight" fmla="*/ 9842400 w 9842040"/>
              <a:gd name="textAreaTop" fmla="*/ 0 h 5006880"/>
              <a:gd name="textAreaBottom" fmla="*/ 5007240 h 5006880"/>
            </a:gdLst>
            <a:ahLst/>
            <a:rect l="textAreaLeft" t="textAreaTop" r="textAreaRight" b="textAreaBottom"/>
            <a:pathLst>
              <a:path w="9842542" h="5007393">
                <a:moveTo>
                  <a:pt x="0" y="0"/>
                </a:moveTo>
                <a:lnTo>
                  <a:pt x="9842542" y="0"/>
                </a:lnTo>
                <a:lnTo>
                  <a:pt x="9842542" y="5007393"/>
                </a:lnTo>
                <a:lnTo>
                  <a:pt x="0" y="500739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09" name="Google Shape;395;p11"/>
          <p:cNvGrpSpPr/>
          <p:nvPr/>
        </p:nvGrpSpPr>
        <p:grpSpPr>
          <a:xfrm>
            <a:off x="-4586760" y="5211720"/>
            <a:ext cx="7523280" cy="7523280"/>
            <a:chOff x="-4586760" y="5211720"/>
            <a:chExt cx="7523280" cy="7523280"/>
          </a:xfrm>
        </p:grpSpPr>
        <p:sp>
          <p:nvSpPr>
            <p:cNvPr id="310" name="Google Shape;396;p11"/>
            <p:cNvSpPr/>
            <p:nvPr/>
          </p:nvSpPr>
          <p:spPr>
            <a:xfrm>
              <a:off x="-4586760" y="5211720"/>
              <a:ext cx="7523280" cy="7523280"/>
            </a:xfrm>
            <a:custGeom>
              <a:avLst/>
              <a:gdLst>
                <a:gd name="textAreaLeft" fmla="*/ 0 w 7523280"/>
                <a:gd name="textAreaRight" fmla="*/ 7523640 w 7523280"/>
                <a:gd name="textAreaTop" fmla="*/ 0 h 7523280"/>
                <a:gd name="textAreaBottom" fmla="*/ 7523640 h 752328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00">
                    <a:alpha val="96078"/>
                  </a:srgbClr>
                </a:gs>
                <a:gs pos="100000">
                  <a:srgbClr val="737373">
                    <a:alpha val="96078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" name="Google Shape;397;p11"/>
            <p:cNvSpPr/>
            <p:nvPr/>
          </p:nvSpPr>
          <p:spPr>
            <a:xfrm>
              <a:off x="-3881160" y="5564160"/>
              <a:ext cx="6112800" cy="6465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2" name="Google Shape;398;p11"/>
          <p:cNvGrpSpPr/>
          <p:nvPr/>
        </p:nvGrpSpPr>
        <p:grpSpPr>
          <a:xfrm>
            <a:off x="14233320" y="8561880"/>
            <a:ext cx="7523280" cy="7523280"/>
            <a:chOff x="14233320" y="8561880"/>
            <a:chExt cx="7523280" cy="7523280"/>
          </a:xfrm>
        </p:grpSpPr>
        <p:sp>
          <p:nvSpPr>
            <p:cNvPr id="313" name="Google Shape;399;p11"/>
            <p:cNvSpPr/>
            <p:nvPr/>
          </p:nvSpPr>
          <p:spPr>
            <a:xfrm>
              <a:off x="14233320" y="8561880"/>
              <a:ext cx="7523280" cy="7523280"/>
            </a:xfrm>
            <a:custGeom>
              <a:avLst/>
              <a:gdLst>
                <a:gd name="textAreaLeft" fmla="*/ 0 w 7523280"/>
                <a:gd name="textAreaRight" fmla="*/ 7523640 w 7523280"/>
                <a:gd name="textAreaTop" fmla="*/ 0 h 7523280"/>
                <a:gd name="textAreaBottom" fmla="*/ 7523640 h 752328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00">
                    <a:alpha val="96078"/>
                  </a:srgbClr>
                </a:gs>
                <a:gs pos="100000">
                  <a:srgbClr val="737373">
                    <a:alpha val="96078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Google Shape;400;p11"/>
            <p:cNvSpPr/>
            <p:nvPr/>
          </p:nvSpPr>
          <p:spPr>
            <a:xfrm>
              <a:off x="14938560" y="8914320"/>
              <a:ext cx="6112800" cy="6465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5" name="Google Shape;401;p11"/>
          <p:cNvSpPr/>
          <p:nvPr/>
        </p:nvSpPr>
        <p:spPr>
          <a:xfrm>
            <a:off x="17149680" y="8979840"/>
            <a:ext cx="885960" cy="106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40000"/>
              </a:lnSpc>
              <a:tabLst>
                <a:tab algn="l" pos="0"/>
              </a:tabLst>
            </a:pPr>
            <a:r>
              <a:rPr b="0" lang="en-US" sz="4980" spc="-1" strike="noStrike">
                <a:solidFill>
                  <a:srgbClr val="ffffff"/>
                </a:solidFill>
                <a:latin typeface="Montserrat"/>
                <a:ea typeface="Montserrat"/>
              </a:rPr>
              <a:t>11</a:t>
            </a:r>
            <a:endParaRPr b="0" lang="fr-FR" sz="4980" spc="-1" strike="noStrike">
              <a:latin typeface="Arial"/>
            </a:endParaRPr>
          </a:p>
        </p:txBody>
      </p:sp>
      <p:grpSp>
        <p:nvGrpSpPr>
          <p:cNvPr id="316" name="Google Shape;402;p11"/>
          <p:cNvGrpSpPr/>
          <p:nvPr/>
        </p:nvGrpSpPr>
        <p:grpSpPr>
          <a:xfrm>
            <a:off x="-69480" y="9455040"/>
            <a:ext cx="8586720" cy="831600"/>
            <a:chOff x="-69480" y="9455040"/>
            <a:chExt cx="8586720" cy="831600"/>
          </a:xfrm>
        </p:grpSpPr>
        <p:sp>
          <p:nvSpPr>
            <p:cNvPr id="317" name="Google Shape;403;p11"/>
            <p:cNvSpPr/>
            <p:nvPr/>
          </p:nvSpPr>
          <p:spPr>
            <a:xfrm>
              <a:off x="-69480" y="9599760"/>
              <a:ext cx="8586720" cy="686880"/>
            </a:xfrm>
            <a:custGeom>
              <a:avLst/>
              <a:gdLst>
                <a:gd name="textAreaLeft" fmla="*/ 0 w 8586720"/>
                <a:gd name="textAreaRight" fmla="*/ 8587080 w 8586720"/>
                <a:gd name="textAreaTop" fmla="*/ 0 h 686880"/>
                <a:gd name="textAreaBottom" fmla="*/ 687240 h 686880"/>
              </a:gdLst>
              <a:ahLst/>
              <a:rect l="textAreaLeft" t="textAreaTop" r="textAreaRight" b="textAreaBottom"/>
              <a:pathLst>
                <a:path w="2261644" h="181043">
                  <a:moveTo>
                    <a:pt x="0" y="0"/>
                  </a:moveTo>
                  <a:lnTo>
                    <a:pt x="2261644" y="0"/>
                  </a:lnTo>
                  <a:lnTo>
                    <a:pt x="2261644" y="181043"/>
                  </a:lnTo>
                  <a:lnTo>
                    <a:pt x="0" y="181043"/>
                  </a:lnTo>
                  <a:close/>
                </a:path>
              </a:pathLst>
            </a:custGeom>
            <a:solidFill>
              <a:srgbClr val="2020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" name="Google Shape;404;p11"/>
            <p:cNvSpPr/>
            <p:nvPr/>
          </p:nvSpPr>
          <p:spPr>
            <a:xfrm>
              <a:off x="-69480" y="9455040"/>
              <a:ext cx="8586720" cy="83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9" name="Google Shape;405;p11"/>
          <p:cNvSpPr/>
          <p:nvPr/>
        </p:nvSpPr>
        <p:spPr>
          <a:xfrm>
            <a:off x="803160" y="9645840"/>
            <a:ext cx="700884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en-US" sz="2490" spc="-1" strike="noStrike">
                <a:solidFill>
                  <a:srgbClr val="ffffff"/>
                </a:solidFill>
                <a:latin typeface="Montserrat"/>
                <a:ea typeface="Montserrat"/>
              </a:rPr>
              <a:t>NAREL DIAS-PIEROT HERCHUEL TARZIT</a:t>
            </a:r>
            <a:endParaRPr b="0" lang="fr-FR" sz="2490" spc="-1" strike="noStrike">
              <a:latin typeface="Arial"/>
            </a:endParaRPr>
          </a:p>
        </p:txBody>
      </p:sp>
      <p:sp>
        <p:nvSpPr>
          <p:cNvPr id="320" name="Google Shape;406;p11"/>
          <p:cNvSpPr/>
          <p:nvPr/>
        </p:nvSpPr>
        <p:spPr>
          <a:xfrm>
            <a:off x="626040" y="1541880"/>
            <a:ext cx="3015720" cy="11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Calibri"/>
              </a:rPr>
              <a:t>Heatmap rez-de-chaussée</a:t>
            </a:r>
            <a:endParaRPr b="0" lang="fr-F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411;p12"/>
          <p:cNvSpPr/>
          <p:nvPr/>
        </p:nvSpPr>
        <p:spPr>
          <a:xfrm>
            <a:off x="3370680" y="1109520"/>
            <a:ext cx="11402280" cy="39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en-US" sz="18580" spc="-1" strike="noStrike">
                <a:solidFill>
                  <a:srgbClr val="000000"/>
                </a:solidFill>
                <a:latin typeface="Cormorant Garamond"/>
                <a:ea typeface="Cormorant Garamond"/>
              </a:rPr>
              <a:t>Merci</a:t>
            </a:r>
            <a:endParaRPr b="0" lang="fr-FR" sz="18580" spc="-1" strike="noStrike">
              <a:latin typeface="Arial"/>
            </a:endParaRPr>
          </a:p>
        </p:txBody>
      </p:sp>
      <p:cxnSp>
        <p:nvCxnSpPr>
          <p:cNvPr id="322" name="Google Shape;412;p12"/>
          <p:cNvCxnSpPr/>
          <p:nvPr/>
        </p:nvCxnSpPr>
        <p:spPr>
          <a:xfrm>
            <a:off x="5897880" y="2215080"/>
            <a:ext cx="6492600" cy="360"/>
          </a:xfrm>
          <a:prstGeom prst="straightConnector1">
            <a:avLst/>
          </a:prstGeom>
          <a:ln w="76200">
            <a:solidFill>
              <a:srgbClr val="000000"/>
            </a:solidFill>
            <a:round/>
          </a:ln>
        </p:spPr>
      </p:cxnSp>
      <p:sp>
        <p:nvSpPr>
          <p:cNvPr id="323" name="Google Shape;413;p12"/>
          <p:cNvSpPr/>
          <p:nvPr/>
        </p:nvSpPr>
        <p:spPr>
          <a:xfrm>
            <a:off x="8304120" y="1116720"/>
            <a:ext cx="1679760" cy="249480"/>
          </a:xfrm>
          <a:custGeom>
            <a:avLst/>
            <a:gdLst>
              <a:gd name="textAreaLeft" fmla="*/ 0 w 1679760"/>
              <a:gd name="textAreaRight" fmla="*/ 1680120 w 1679760"/>
              <a:gd name="textAreaTop" fmla="*/ 0 h 249480"/>
              <a:gd name="textAreaBottom" fmla="*/ 249840 h 249480"/>
            </a:gdLst>
            <a:ahLst/>
            <a:rect l="textAreaLeft" t="textAreaTop" r="textAreaRight" b="textAreaBottom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324" name="Google Shape;414;p12"/>
          <p:cNvCxnSpPr/>
          <p:nvPr/>
        </p:nvCxnSpPr>
        <p:spPr>
          <a:xfrm>
            <a:off x="5897880" y="8159760"/>
            <a:ext cx="6492600" cy="360"/>
          </a:xfrm>
          <a:prstGeom prst="straightConnector1">
            <a:avLst/>
          </a:prstGeom>
          <a:ln w="76200">
            <a:solidFill>
              <a:srgbClr val="000000"/>
            </a:solidFill>
            <a:round/>
          </a:ln>
        </p:spPr>
      </p:cxnSp>
      <p:sp>
        <p:nvSpPr>
          <p:cNvPr id="325" name="Google Shape;415;p12"/>
          <p:cNvSpPr/>
          <p:nvPr/>
        </p:nvSpPr>
        <p:spPr>
          <a:xfrm>
            <a:off x="8304120" y="9008280"/>
            <a:ext cx="1679760" cy="249480"/>
          </a:xfrm>
          <a:custGeom>
            <a:avLst/>
            <a:gdLst>
              <a:gd name="textAreaLeft" fmla="*/ 0 w 1679760"/>
              <a:gd name="textAreaRight" fmla="*/ 1680120 w 1679760"/>
              <a:gd name="textAreaTop" fmla="*/ 0 h 249480"/>
              <a:gd name="textAreaBottom" fmla="*/ 249840 h 249480"/>
            </a:gdLst>
            <a:ahLst/>
            <a:rect l="textAreaLeft" t="textAreaTop" r="textAreaRight" b="textAreaBottom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Google Shape;416;p12"/>
          <p:cNvSpPr/>
          <p:nvPr/>
        </p:nvSpPr>
        <p:spPr>
          <a:xfrm>
            <a:off x="0" y="26280"/>
            <a:ext cx="2111040" cy="807480"/>
          </a:xfrm>
          <a:custGeom>
            <a:avLst/>
            <a:gdLst>
              <a:gd name="textAreaLeft" fmla="*/ 0 w 2111040"/>
              <a:gd name="textAreaRight" fmla="*/ 2111400 w 2111040"/>
              <a:gd name="textAreaTop" fmla="*/ 0 h 807480"/>
              <a:gd name="textAreaBottom" fmla="*/ 807840 h 807480"/>
            </a:gdLst>
            <a:ahLst/>
            <a:rect l="textAreaLeft" t="textAreaTop" r="textAreaRight" b="textAreaBottom"/>
            <a:pathLst>
              <a:path w="2111554" h="807669">
                <a:moveTo>
                  <a:pt x="0" y="0"/>
                </a:moveTo>
                <a:lnTo>
                  <a:pt x="2111554" y="0"/>
                </a:lnTo>
                <a:lnTo>
                  <a:pt x="2111554" y="807669"/>
                </a:lnTo>
                <a:lnTo>
                  <a:pt x="0" y="8076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Google Shape;417;p12"/>
          <p:cNvSpPr/>
          <p:nvPr/>
        </p:nvSpPr>
        <p:spPr>
          <a:xfrm>
            <a:off x="17005680" y="8979840"/>
            <a:ext cx="885960" cy="106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40000"/>
              </a:lnSpc>
              <a:tabLst>
                <a:tab algn="l" pos="0"/>
              </a:tabLst>
            </a:pPr>
            <a:r>
              <a:rPr b="0" lang="en-US" sz="4980" spc="-1" strike="noStrike">
                <a:solidFill>
                  <a:srgbClr val="000000"/>
                </a:solidFill>
                <a:latin typeface="Montserrat"/>
                <a:ea typeface="Montserrat"/>
              </a:rPr>
              <a:t>12</a:t>
            </a:r>
            <a:endParaRPr b="0" lang="fr-FR" sz="4980" spc="-1" strike="noStrike">
              <a:latin typeface="Arial"/>
            </a:endParaRPr>
          </a:p>
        </p:txBody>
      </p:sp>
      <p:grpSp>
        <p:nvGrpSpPr>
          <p:cNvPr id="328" name="Google Shape;418;p12"/>
          <p:cNvGrpSpPr/>
          <p:nvPr/>
        </p:nvGrpSpPr>
        <p:grpSpPr>
          <a:xfrm>
            <a:off x="1737360" y="9828720"/>
            <a:ext cx="692280" cy="692280"/>
            <a:chOff x="1737360" y="9828720"/>
            <a:chExt cx="692280" cy="692280"/>
          </a:xfrm>
        </p:grpSpPr>
        <p:sp>
          <p:nvSpPr>
            <p:cNvPr id="329" name="Google Shape;419;p12"/>
            <p:cNvSpPr/>
            <p:nvPr/>
          </p:nvSpPr>
          <p:spPr>
            <a:xfrm>
              <a:off x="1737360" y="9828720"/>
              <a:ext cx="692280" cy="692280"/>
            </a:xfrm>
            <a:custGeom>
              <a:avLst/>
              <a:gdLst>
                <a:gd name="textAreaLeft" fmla="*/ 0 w 692280"/>
                <a:gd name="textAreaRight" fmla="*/ 692640 w 692280"/>
                <a:gd name="textAreaTop" fmla="*/ 0 h 692280"/>
                <a:gd name="textAreaBottom" fmla="*/ 692640 h 69228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rgbClr val="73737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" name="Google Shape;420;p12"/>
            <p:cNvSpPr/>
            <p:nvPr/>
          </p:nvSpPr>
          <p:spPr>
            <a:xfrm>
              <a:off x="1802520" y="9861120"/>
              <a:ext cx="562680" cy="59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31" name="Google Shape;421;p12"/>
          <p:cNvGrpSpPr/>
          <p:nvPr/>
        </p:nvGrpSpPr>
        <p:grpSpPr>
          <a:xfrm>
            <a:off x="-69480" y="9455040"/>
            <a:ext cx="8586720" cy="831600"/>
            <a:chOff x="-69480" y="9455040"/>
            <a:chExt cx="8586720" cy="831600"/>
          </a:xfrm>
        </p:grpSpPr>
        <p:sp>
          <p:nvSpPr>
            <p:cNvPr id="332" name="Google Shape;422;p12"/>
            <p:cNvSpPr/>
            <p:nvPr/>
          </p:nvSpPr>
          <p:spPr>
            <a:xfrm>
              <a:off x="-69480" y="9599760"/>
              <a:ext cx="8586720" cy="686880"/>
            </a:xfrm>
            <a:custGeom>
              <a:avLst/>
              <a:gdLst>
                <a:gd name="textAreaLeft" fmla="*/ 0 w 8586720"/>
                <a:gd name="textAreaRight" fmla="*/ 8587080 w 8586720"/>
                <a:gd name="textAreaTop" fmla="*/ 0 h 686880"/>
                <a:gd name="textAreaBottom" fmla="*/ 687240 h 686880"/>
              </a:gdLst>
              <a:ahLst/>
              <a:rect l="textAreaLeft" t="textAreaTop" r="textAreaRight" b="textAreaBottom"/>
              <a:pathLst>
                <a:path w="2261644" h="181043">
                  <a:moveTo>
                    <a:pt x="0" y="0"/>
                  </a:moveTo>
                  <a:lnTo>
                    <a:pt x="2261644" y="0"/>
                  </a:lnTo>
                  <a:lnTo>
                    <a:pt x="2261644" y="181043"/>
                  </a:lnTo>
                  <a:lnTo>
                    <a:pt x="0" y="181043"/>
                  </a:lnTo>
                  <a:close/>
                </a:path>
              </a:pathLst>
            </a:custGeom>
            <a:solidFill>
              <a:srgbClr val="2020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" name="Google Shape;423;p12"/>
            <p:cNvSpPr/>
            <p:nvPr/>
          </p:nvSpPr>
          <p:spPr>
            <a:xfrm>
              <a:off x="-69480" y="9455040"/>
              <a:ext cx="8586720" cy="83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34" name="Google Shape;424;p12"/>
          <p:cNvSpPr/>
          <p:nvPr/>
        </p:nvSpPr>
        <p:spPr>
          <a:xfrm>
            <a:off x="695160" y="9645840"/>
            <a:ext cx="736884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en-US" sz="2490" spc="-1" strike="noStrike">
                <a:solidFill>
                  <a:srgbClr val="ffffff"/>
                </a:solidFill>
                <a:latin typeface="Montserrat"/>
                <a:ea typeface="Montserrat"/>
              </a:rPr>
              <a:t>NAREL DIAS-PIEROT HERCHUEL TARZIT</a:t>
            </a:r>
            <a:endParaRPr b="0" lang="fr-FR" sz="2490" spc="-1" strike="noStrike">
              <a:latin typeface="Arial"/>
            </a:endParaRPr>
          </a:p>
        </p:txBody>
      </p:sp>
      <p:sp>
        <p:nvSpPr>
          <p:cNvPr id="335" name="Google Shape;425;p12"/>
          <p:cNvSpPr/>
          <p:nvPr/>
        </p:nvSpPr>
        <p:spPr>
          <a:xfrm>
            <a:off x="0" y="5968080"/>
            <a:ext cx="18287640" cy="22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en-US" sz="5200" spc="-1" strike="noStrike">
                <a:solidFill>
                  <a:srgbClr val="000000"/>
                </a:solidFill>
                <a:latin typeface="Open Sans"/>
                <a:ea typeface="Open Sans"/>
              </a:rPr>
              <a:t>Temps de travail estimé : 20h en TP et 12h en dehors des cours</a:t>
            </a:r>
            <a:endParaRPr b="0" lang="fr-FR" sz="5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136;p2"/>
          <p:cNvGrpSpPr/>
          <p:nvPr/>
        </p:nvGrpSpPr>
        <p:grpSpPr>
          <a:xfrm>
            <a:off x="1507320" y="4009320"/>
            <a:ext cx="15181200" cy="5248800"/>
            <a:chOff x="1507320" y="4009320"/>
            <a:chExt cx="15181200" cy="5248800"/>
          </a:xfrm>
        </p:grpSpPr>
        <p:sp>
          <p:nvSpPr>
            <p:cNvPr id="90" name="Google Shape;137;p2"/>
            <p:cNvSpPr/>
            <p:nvPr/>
          </p:nvSpPr>
          <p:spPr>
            <a:xfrm>
              <a:off x="1507320" y="4154040"/>
              <a:ext cx="15181200" cy="5104080"/>
            </a:xfrm>
            <a:custGeom>
              <a:avLst/>
              <a:gdLst>
                <a:gd name="textAreaLeft" fmla="*/ 0 w 15181200"/>
                <a:gd name="textAreaRight" fmla="*/ 15181560 w 15181200"/>
                <a:gd name="textAreaTop" fmla="*/ 0 h 5104080"/>
                <a:gd name="textAreaBottom" fmla="*/ 5104440 h 5104080"/>
              </a:gdLst>
              <a:ahLst/>
              <a:rect l="textAreaLeft" t="textAreaTop" r="textAreaRight" b="textAreaBottom"/>
              <a:pathLst>
                <a:path w="3998450" h="1344349">
                  <a:moveTo>
                    <a:pt x="0" y="0"/>
                  </a:moveTo>
                  <a:lnTo>
                    <a:pt x="3998450" y="0"/>
                  </a:lnTo>
                  <a:lnTo>
                    <a:pt x="3998450" y="1344349"/>
                  </a:lnTo>
                  <a:lnTo>
                    <a:pt x="0" y="1344349"/>
                  </a:lnTo>
                  <a:close/>
                </a:path>
              </a:pathLst>
            </a:custGeom>
            <a:solidFill>
              <a:srgbClr val="f6f6f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Google Shape;138;p2"/>
            <p:cNvSpPr/>
            <p:nvPr/>
          </p:nvSpPr>
          <p:spPr>
            <a:xfrm>
              <a:off x="1507320" y="4009320"/>
              <a:ext cx="15181200" cy="5248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2" name="Google Shape;139;p2"/>
          <p:cNvSpPr/>
          <p:nvPr/>
        </p:nvSpPr>
        <p:spPr>
          <a:xfrm>
            <a:off x="7537320" y="980640"/>
            <a:ext cx="5159520" cy="169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1" lang="en-US" sz="4800" spc="-1" strike="noStrike">
                <a:solidFill>
                  <a:srgbClr val="000000"/>
                </a:solidFill>
                <a:latin typeface="Calibri"/>
                <a:ea typeface="Calibri"/>
              </a:rPr>
              <a:t>Câblage</a:t>
            </a:r>
            <a:endParaRPr b="0" lang="fr-FR" sz="4800" spc="-1" strike="noStrike"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fr-FR" sz="3170" spc="-1" strike="noStrike">
              <a:latin typeface="Arial"/>
            </a:endParaRPr>
          </a:p>
        </p:txBody>
      </p:sp>
      <p:sp>
        <p:nvSpPr>
          <p:cNvPr id="93" name="Google Shape;140;p2"/>
          <p:cNvSpPr/>
          <p:nvPr/>
        </p:nvSpPr>
        <p:spPr>
          <a:xfrm>
            <a:off x="17293680" y="9159840"/>
            <a:ext cx="885960" cy="106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40000"/>
              </a:lnSpc>
              <a:tabLst>
                <a:tab algn="l" pos="0"/>
              </a:tabLst>
            </a:pPr>
            <a:r>
              <a:rPr b="0" lang="en-US" sz="4980" spc="-1" strike="noStrike">
                <a:solidFill>
                  <a:srgbClr val="000000"/>
                </a:solidFill>
                <a:latin typeface="Montserrat"/>
                <a:ea typeface="Montserrat"/>
              </a:rPr>
              <a:t>02</a:t>
            </a:r>
            <a:endParaRPr b="0" lang="fr-FR" sz="4980" spc="-1" strike="noStrike">
              <a:latin typeface="Arial"/>
            </a:endParaRPr>
          </a:p>
        </p:txBody>
      </p:sp>
      <p:sp>
        <p:nvSpPr>
          <p:cNvPr id="94" name="Google Shape;141;p2"/>
          <p:cNvSpPr/>
          <p:nvPr/>
        </p:nvSpPr>
        <p:spPr>
          <a:xfrm>
            <a:off x="0" y="26280"/>
            <a:ext cx="2111040" cy="807480"/>
          </a:xfrm>
          <a:custGeom>
            <a:avLst/>
            <a:gdLst>
              <a:gd name="textAreaLeft" fmla="*/ 0 w 2111040"/>
              <a:gd name="textAreaRight" fmla="*/ 2111400 w 2111040"/>
              <a:gd name="textAreaTop" fmla="*/ 0 h 807480"/>
              <a:gd name="textAreaBottom" fmla="*/ 807840 h 807480"/>
            </a:gdLst>
            <a:ahLst/>
            <a:rect l="textAreaLeft" t="textAreaTop" r="textAreaRight" b="textAreaBottom"/>
            <a:pathLst>
              <a:path w="2111554" h="807669">
                <a:moveTo>
                  <a:pt x="0" y="0"/>
                </a:moveTo>
                <a:lnTo>
                  <a:pt x="2111554" y="0"/>
                </a:lnTo>
                <a:lnTo>
                  <a:pt x="2111554" y="807669"/>
                </a:lnTo>
                <a:lnTo>
                  <a:pt x="0" y="8076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5" name="Google Shape;142;p2"/>
          <p:cNvGrpSpPr/>
          <p:nvPr/>
        </p:nvGrpSpPr>
        <p:grpSpPr>
          <a:xfrm>
            <a:off x="1737360" y="9828720"/>
            <a:ext cx="692280" cy="692280"/>
            <a:chOff x="1737360" y="9828720"/>
            <a:chExt cx="692280" cy="692280"/>
          </a:xfrm>
        </p:grpSpPr>
        <p:sp>
          <p:nvSpPr>
            <p:cNvPr id="96" name="Google Shape;143;p2"/>
            <p:cNvSpPr/>
            <p:nvPr/>
          </p:nvSpPr>
          <p:spPr>
            <a:xfrm>
              <a:off x="1737360" y="9828720"/>
              <a:ext cx="692280" cy="692280"/>
            </a:xfrm>
            <a:custGeom>
              <a:avLst/>
              <a:gdLst>
                <a:gd name="textAreaLeft" fmla="*/ 0 w 692280"/>
                <a:gd name="textAreaRight" fmla="*/ 692640 w 692280"/>
                <a:gd name="textAreaTop" fmla="*/ 0 h 692280"/>
                <a:gd name="textAreaBottom" fmla="*/ 692640 h 69228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rgbClr val="73737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" name="Google Shape;144;p2"/>
            <p:cNvSpPr/>
            <p:nvPr/>
          </p:nvSpPr>
          <p:spPr>
            <a:xfrm>
              <a:off x="1802520" y="9861120"/>
              <a:ext cx="562680" cy="59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8" name="Google Shape;145;p2"/>
          <p:cNvGrpSpPr/>
          <p:nvPr/>
        </p:nvGrpSpPr>
        <p:grpSpPr>
          <a:xfrm>
            <a:off x="-69480" y="9455040"/>
            <a:ext cx="8586720" cy="831600"/>
            <a:chOff x="-69480" y="9455040"/>
            <a:chExt cx="8586720" cy="831600"/>
          </a:xfrm>
        </p:grpSpPr>
        <p:sp>
          <p:nvSpPr>
            <p:cNvPr id="99" name="Google Shape;146;p2"/>
            <p:cNvSpPr/>
            <p:nvPr/>
          </p:nvSpPr>
          <p:spPr>
            <a:xfrm>
              <a:off x="-69480" y="9599760"/>
              <a:ext cx="8586720" cy="686880"/>
            </a:xfrm>
            <a:custGeom>
              <a:avLst/>
              <a:gdLst>
                <a:gd name="textAreaLeft" fmla="*/ 0 w 8586720"/>
                <a:gd name="textAreaRight" fmla="*/ 8587080 w 8586720"/>
                <a:gd name="textAreaTop" fmla="*/ 0 h 686880"/>
                <a:gd name="textAreaBottom" fmla="*/ 687240 h 686880"/>
              </a:gdLst>
              <a:ahLst/>
              <a:rect l="textAreaLeft" t="textAreaTop" r="textAreaRight" b="textAreaBottom"/>
              <a:pathLst>
                <a:path w="2261644" h="181043">
                  <a:moveTo>
                    <a:pt x="0" y="0"/>
                  </a:moveTo>
                  <a:lnTo>
                    <a:pt x="2261644" y="0"/>
                  </a:lnTo>
                  <a:lnTo>
                    <a:pt x="2261644" y="181043"/>
                  </a:lnTo>
                  <a:lnTo>
                    <a:pt x="0" y="181043"/>
                  </a:lnTo>
                  <a:close/>
                </a:path>
              </a:pathLst>
            </a:custGeom>
            <a:solidFill>
              <a:srgbClr val="2020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" name="Google Shape;147;p2"/>
            <p:cNvSpPr/>
            <p:nvPr/>
          </p:nvSpPr>
          <p:spPr>
            <a:xfrm>
              <a:off x="-69480" y="9455040"/>
              <a:ext cx="8586720" cy="83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1" name="Google Shape;148;p2"/>
          <p:cNvSpPr/>
          <p:nvPr/>
        </p:nvSpPr>
        <p:spPr>
          <a:xfrm>
            <a:off x="227160" y="9609840"/>
            <a:ext cx="808884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en-US" sz="2490" spc="-1" strike="noStrike">
                <a:solidFill>
                  <a:srgbClr val="ffffff"/>
                </a:solidFill>
                <a:latin typeface="Montserrat"/>
                <a:ea typeface="Montserrat"/>
              </a:rPr>
              <a:t>NAREL DIAS-PIEROT HERCHUEL TARZIT</a:t>
            </a:r>
            <a:endParaRPr b="0" lang="fr-FR" sz="2490" spc="-1" strike="noStrike">
              <a:latin typeface="Arial"/>
            </a:endParaRPr>
          </a:p>
        </p:txBody>
      </p:sp>
      <p:pic>
        <p:nvPicPr>
          <p:cNvPr id="102" name="Google Shape;149;p2" descr=""/>
          <p:cNvPicPr/>
          <p:nvPr/>
        </p:nvPicPr>
        <p:blipFill>
          <a:blip r:embed="rId2"/>
          <a:stretch/>
        </p:blipFill>
        <p:spPr>
          <a:xfrm>
            <a:off x="4116240" y="4766040"/>
            <a:ext cx="10375560" cy="4010760"/>
          </a:xfrm>
          <a:prstGeom prst="rect">
            <a:avLst/>
          </a:prstGeom>
          <a:ln w="0">
            <a:noFill/>
          </a:ln>
        </p:spPr>
      </p:pic>
      <p:sp>
        <p:nvSpPr>
          <p:cNvPr id="103" name="Google Shape;150;p2"/>
          <p:cNvSpPr/>
          <p:nvPr/>
        </p:nvSpPr>
        <p:spPr>
          <a:xfrm>
            <a:off x="3773520" y="3047400"/>
            <a:ext cx="6175440" cy="111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just">
              <a:lnSpc>
                <a:spcPct val="15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Calibri"/>
                <a:ea typeface="Calibri"/>
              </a:rPr>
              <a:t>câble RJ45 souple de 2 mètres F/FTP Cat.6A</a:t>
            </a:r>
            <a:endParaRPr b="0" lang="fr-FR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endParaRPr b="0" lang="fr-FR" sz="3400" spc="-1" strike="noStrike">
              <a:latin typeface="Arial"/>
            </a:endParaRPr>
          </a:p>
        </p:txBody>
      </p:sp>
      <p:sp>
        <p:nvSpPr>
          <p:cNvPr id="104" name="Google Shape;151;p2"/>
          <p:cNvSpPr/>
          <p:nvPr/>
        </p:nvSpPr>
        <p:spPr>
          <a:xfrm>
            <a:off x="10046880" y="2773440"/>
            <a:ext cx="6175440" cy="13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just">
              <a:lnSpc>
                <a:spcPct val="15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Calibri"/>
                <a:ea typeface="Calibri"/>
              </a:rPr>
              <a:t>2 noyaux RJ45 S/FTP Cat.6A avec un câble 4 Paires S/FTP Cat.7 Euroclasse Dca </a:t>
            </a:r>
            <a:endParaRPr b="0" lang="fr-FR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endParaRPr b="0" lang="fr-FR" sz="3400" spc="-1" strike="noStrike">
              <a:latin typeface="Arial"/>
            </a:endParaRPr>
          </a:p>
        </p:txBody>
      </p:sp>
      <p:cxnSp>
        <p:nvCxnSpPr>
          <p:cNvPr id="105" name="Google Shape;152;p2"/>
          <p:cNvCxnSpPr/>
          <p:nvPr/>
        </p:nvCxnSpPr>
        <p:spPr>
          <a:xfrm flipH="1">
            <a:off x="5497200" y="4057920"/>
            <a:ext cx="666360" cy="2183400"/>
          </a:xfrm>
          <a:prstGeom prst="straightConnector1">
            <a:avLst/>
          </a:prstGeom>
          <a:ln w="1905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06" name="Google Shape;153;p2"/>
          <p:cNvCxnSpPr/>
          <p:nvPr/>
        </p:nvCxnSpPr>
        <p:spPr>
          <a:xfrm>
            <a:off x="12261240" y="4095000"/>
            <a:ext cx="832680" cy="2127960"/>
          </a:xfrm>
          <a:prstGeom prst="straightConnector1">
            <a:avLst/>
          </a:prstGeom>
          <a:ln w="1905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07" name="Google Shape;154;p2"/>
          <p:cNvCxnSpPr/>
          <p:nvPr/>
        </p:nvCxnSpPr>
        <p:spPr>
          <a:xfrm flipH="1">
            <a:off x="7282080" y="4076280"/>
            <a:ext cx="4958640" cy="2091240"/>
          </a:xfrm>
          <a:prstGeom prst="straightConnector1">
            <a:avLst/>
          </a:prstGeom>
          <a:ln w="1905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108" name="Google Shape;155;p2"/>
          <p:cNvSpPr/>
          <p:nvPr/>
        </p:nvSpPr>
        <p:spPr>
          <a:xfrm>
            <a:off x="611280" y="1461960"/>
            <a:ext cx="5159520" cy="13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900" spc="-1" strike="noStrike" u="sng">
                <a:solidFill>
                  <a:schemeClr val="dk1"/>
                </a:solidFill>
                <a:uFillTx/>
                <a:latin typeface="Calibri"/>
                <a:ea typeface="Calibri"/>
              </a:rPr>
              <a:t>norme de câblage TIA/EIA-568A</a:t>
            </a:r>
            <a:endParaRPr b="0" lang="fr-FR" sz="2900" spc="-1" strike="noStrike">
              <a:latin typeface="Arial"/>
            </a:endParaRPr>
          </a:p>
        </p:txBody>
      </p:sp>
      <p:pic>
        <p:nvPicPr>
          <p:cNvPr id="109" name="Google Shape;156;p2" descr=""/>
          <p:cNvPicPr/>
          <p:nvPr/>
        </p:nvPicPr>
        <p:blipFill>
          <a:blip r:embed="rId3"/>
          <a:stretch/>
        </p:blipFill>
        <p:spPr>
          <a:xfrm>
            <a:off x="479880" y="2502360"/>
            <a:ext cx="3207960" cy="320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Google Shape;161;p3"/>
          <p:cNvCxnSpPr/>
          <p:nvPr/>
        </p:nvCxnSpPr>
        <p:spPr>
          <a:xfrm>
            <a:off x="10889640" y="1200960"/>
            <a:ext cx="360" cy="7448040"/>
          </a:xfrm>
          <a:prstGeom prst="straightConnector1">
            <a:avLst/>
          </a:prstGeom>
          <a:ln w="66675">
            <a:solidFill>
              <a:srgbClr val="000000"/>
            </a:solidFill>
            <a:round/>
          </a:ln>
        </p:spPr>
      </p:cxnSp>
      <p:sp>
        <p:nvSpPr>
          <p:cNvPr id="111" name="Google Shape;162;p3"/>
          <p:cNvSpPr/>
          <p:nvPr/>
        </p:nvSpPr>
        <p:spPr>
          <a:xfrm>
            <a:off x="7280640" y="457200"/>
            <a:ext cx="2941920" cy="8640360"/>
          </a:xfrm>
          <a:custGeom>
            <a:avLst/>
            <a:gdLst>
              <a:gd name="textAreaLeft" fmla="*/ 0 w 2941920"/>
              <a:gd name="textAreaRight" fmla="*/ 2942280 w 2941920"/>
              <a:gd name="textAreaTop" fmla="*/ 0 h 8640360"/>
              <a:gd name="textAreaBottom" fmla="*/ 8640720 h 8640360"/>
            </a:gdLst>
            <a:ahLst/>
            <a:rect l="textAreaLeft" t="textAreaTop" r="textAreaRight" b="textAreaBottom"/>
            <a:pathLst>
              <a:path w="394942" h="1159826">
                <a:moveTo>
                  <a:pt x="0" y="0"/>
                </a:moveTo>
                <a:lnTo>
                  <a:pt x="394942" y="0"/>
                </a:lnTo>
                <a:lnTo>
                  <a:pt x="394942" y="1159826"/>
                </a:lnTo>
                <a:lnTo>
                  <a:pt x="0" y="115982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Google Shape;163;p3"/>
          <p:cNvSpPr/>
          <p:nvPr/>
        </p:nvSpPr>
        <p:spPr>
          <a:xfrm>
            <a:off x="0" y="26280"/>
            <a:ext cx="2111040" cy="807480"/>
          </a:xfrm>
          <a:custGeom>
            <a:avLst/>
            <a:gdLst>
              <a:gd name="textAreaLeft" fmla="*/ 0 w 2111040"/>
              <a:gd name="textAreaRight" fmla="*/ 2111400 w 2111040"/>
              <a:gd name="textAreaTop" fmla="*/ 0 h 807480"/>
              <a:gd name="textAreaBottom" fmla="*/ 807840 h 807480"/>
            </a:gdLst>
            <a:ahLst/>
            <a:rect l="textAreaLeft" t="textAreaTop" r="textAreaRight" b="textAreaBottom"/>
            <a:pathLst>
              <a:path w="2111554" h="807669">
                <a:moveTo>
                  <a:pt x="0" y="0"/>
                </a:moveTo>
                <a:lnTo>
                  <a:pt x="2111554" y="0"/>
                </a:lnTo>
                <a:lnTo>
                  <a:pt x="2111554" y="807669"/>
                </a:lnTo>
                <a:lnTo>
                  <a:pt x="0" y="8076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Google Shape;164;p3"/>
          <p:cNvSpPr/>
          <p:nvPr/>
        </p:nvSpPr>
        <p:spPr>
          <a:xfrm>
            <a:off x="11577600" y="262800"/>
            <a:ext cx="5883120" cy="110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Calibri"/>
              </a:rPr>
              <a:t>Tension du switch à très basse tension : 49,4V</a:t>
            </a:r>
            <a:endParaRPr b="0" lang="fr-FR" sz="2500" spc="-1" strike="noStrike">
              <a:latin typeface="Arial"/>
            </a:endParaRPr>
          </a:p>
          <a:p>
            <a:pPr>
              <a:lnSpc>
                <a:spcPct val="139000"/>
              </a:lnSpc>
              <a:tabLst>
                <a:tab algn="l" pos="0"/>
              </a:tabLst>
            </a:pPr>
            <a:endParaRPr b="0" lang="fr-FR" sz="2500" spc="-1" strike="noStrike"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Calibri"/>
              </a:rPr>
              <a:t>Puissance disponible par port du switch : 15,4W</a:t>
            </a:r>
            <a:endParaRPr b="0" lang="fr-FR" sz="2500" spc="-1" strike="noStrike">
              <a:latin typeface="Arial"/>
            </a:endParaRPr>
          </a:p>
          <a:p>
            <a:pPr>
              <a:lnSpc>
                <a:spcPct val="139000"/>
              </a:lnSpc>
              <a:tabLst>
                <a:tab algn="l" pos="0"/>
              </a:tabLst>
            </a:pPr>
            <a:endParaRPr b="0" lang="fr-FR" sz="2500" spc="-1" strike="noStrike"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Calibri"/>
              </a:rPr>
              <a:t>Tension AP : 48V</a:t>
            </a:r>
            <a:endParaRPr b="0" lang="fr-FR" sz="2500" spc="-1" strike="noStrike">
              <a:latin typeface="Arial"/>
            </a:endParaRPr>
          </a:p>
          <a:p>
            <a:pPr>
              <a:lnSpc>
                <a:spcPct val="139000"/>
              </a:lnSpc>
              <a:tabLst>
                <a:tab algn="l" pos="0"/>
              </a:tabLst>
            </a:pPr>
            <a:endParaRPr b="0" lang="fr-FR" sz="2500" spc="-1" strike="noStrike"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Calibri"/>
              </a:rPr>
              <a:t>Ampérage AP :  380mA</a:t>
            </a:r>
            <a:endParaRPr b="0" lang="fr-FR" sz="2500" spc="-1" strike="noStrike">
              <a:latin typeface="Arial"/>
            </a:endParaRPr>
          </a:p>
          <a:p>
            <a:pPr>
              <a:lnSpc>
                <a:spcPct val="139000"/>
              </a:lnSpc>
              <a:tabLst>
                <a:tab algn="l" pos="0"/>
              </a:tabLst>
            </a:pPr>
            <a:endParaRPr b="0" lang="fr-FR" sz="2500" spc="-1" strike="noStrike"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Calibri"/>
              </a:rPr>
              <a:t>Puissance AP requise : 18,24W</a:t>
            </a:r>
            <a:endParaRPr b="0" lang="fr-FR" sz="2500" spc="-1" strike="noStrike">
              <a:latin typeface="Arial"/>
            </a:endParaRPr>
          </a:p>
          <a:p>
            <a:pPr>
              <a:lnSpc>
                <a:spcPct val="139000"/>
              </a:lnSpc>
              <a:tabLst>
                <a:tab algn="l" pos="0"/>
              </a:tabLst>
            </a:pPr>
            <a:endParaRPr b="0" lang="fr-FR" sz="2500" spc="-1" strike="noStrike"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chemeClr val="dk1"/>
                </a:solidFill>
                <a:latin typeface="Calibri"/>
                <a:ea typeface="Calibri"/>
              </a:rPr>
              <a:t>Puissance totale Cisco Catalyst 2960 : 194W </a:t>
            </a:r>
            <a:endParaRPr b="0" lang="fr-FR" sz="2500" spc="-1" strike="noStrike"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fr-FR" sz="2500" spc="-1" strike="noStrike"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chemeClr val="dk1"/>
                </a:solidFill>
                <a:latin typeface="Calibri"/>
                <a:ea typeface="Calibri"/>
              </a:rPr>
              <a:t>10 AP pourraient être connectées dans ces conditions car 194/18,24 = 10,64</a:t>
            </a:r>
            <a:endParaRPr b="0" lang="fr-FR" sz="2500" spc="-1" strike="noStrike"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fr-FR" sz="2500" spc="-1" strike="noStrike"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Calibri"/>
              </a:rPr>
              <a:t>Seulement 15,4w par port donc il y a un problème l’AP est sous alimentée</a:t>
            </a:r>
            <a:endParaRPr b="0" lang="fr-FR" sz="2500" spc="-1" strike="noStrike">
              <a:latin typeface="Arial"/>
            </a:endParaRPr>
          </a:p>
          <a:p>
            <a:pPr>
              <a:lnSpc>
                <a:spcPct val="139000"/>
              </a:lnSpc>
              <a:tabLst>
                <a:tab algn="l" pos="0"/>
              </a:tabLst>
            </a:pPr>
            <a:endParaRPr b="0" lang="fr-FR" sz="2500" spc="-1" strike="noStrike"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fr-FR" sz="2500" spc="-1" strike="noStrike">
              <a:latin typeface="Arial"/>
            </a:endParaRPr>
          </a:p>
          <a:p>
            <a:pPr>
              <a:lnSpc>
                <a:spcPct val="139000"/>
              </a:lnSpc>
              <a:tabLst>
                <a:tab algn="l" pos="0"/>
              </a:tabLst>
            </a:pPr>
            <a:endParaRPr b="0" lang="fr-FR" sz="2120" spc="-1" strike="noStrike">
              <a:latin typeface="Arial"/>
            </a:endParaRPr>
          </a:p>
        </p:txBody>
      </p:sp>
      <p:sp>
        <p:nvSpPr>
          <p:cNvPr id="114" name="Google Shape;165;p3"/>
          <p:cNvSpPr/>
          <p:nvPr/>
        </p:nvSpPr>
        <p:spPr>
          <a:xfrm>
            <a:off x="329400" y="1315080"/>
            <a:ext cx="7789320" cy="268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9000"/>
              </a:lnSpc>
              <a:tabLst>
                <a:tab algn="l" pos="0"/>
              </a:tabLst>
            </a:pPr>
            <a:r>
              <a:rPr b="1" lang="en-US" sz="6330" spc="-1" strike="noStrike">
                <a:solidFill>
                  <a:srgbClr val="000000"/>
                </a:solidFill>
                <a:latin typeface="Montserrat"/>
                <a:ea typeface="Montserrat"/>
              </a:rPr>
              <a:t>PRÉSENTATION</a:t>
            </a:r>
            <a:endParaRPr b="0" lang="fr-FR" sz="6330" spc="-1" strike="noStrike">
              <a:latin typeface="Arial"/>
            </a:endParaRPr>
          </a:p>
          <a:p>
            <a:pPr>
              <a:lnSpc>
                <a:spcPct val="139000"/>
              </a:lnSpc>
              <a:tabLst>
                <a:tab algn="l" pos="0"/>
              </a:tabLst>
            </a:pPr>
            <a:endParaRPr b="0" lang="fr-FR" sz="6330" spc="-1" strike="noStrike">
              <a:latin typeface="Arial"/>
            </a:endParaRPr>
          </a:p>
        </p:txBody>
      </p:sp>
      <p:sp>
        <p:nvSpPr>
          <p:cNvPr id="115" name="Google Shape;166;p3"/>
          <p:cNvSpPr/>
          <p:nvPr/>
        </p:nvSpPr>
        <p:spPr>
          <a:xfrm>
            <a:off x="332280" y="2318760"/>
            <a:ext cx="7335360" cy="58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2730" spc="-1" strike="noStrike">
                <a:solidFill>
                  <a:srgbClr val="000000"/>
                </a:solidFill>
                <a:latin typeface="Lato"/>
                <a:ea typeface="Lato"/>
              </a:rPr>
              <a:t>MESURES DU POE DU SWITCH</a:t>
            </a:r>
            <a:endParaRPr b="0" lang="fr-FR" sz="2730" spc="-1" strike="noStrike">
              <a:latin typeface="Arial"/>
            </a:endParaRPr>
          </a:p>
        </p:txBody>
      </p:sp>
      <p:sp>
        <p:nvSpPr>
          <p:cNvPr id="116" name="Google Shape;167;p3"/>
          <p:cNvSpPr/>
          <p:nvPr/>
        </p:nvSpPr>
        <p:spPr>
          <a:xfrm>
            <a:off x="858240" y="6662880"/>
            <a:ext cx="52992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1" lang="en-US" sz="2490" spc="-1" strike="noStrike">
                <a:solidFill>
                  <a:srgbClr val="ffffff"/>
                </a:solidFill>
                <a:latin typeface="Montserrat"/>
                <a:ea typeface="Montserrat"/>
              </a:rPr>
              <a:t>03</a:t>
            </a:r>
            <a:endParaRPr b="0" lang="fr-FR" sz="2490" spc="-1" strike="noStrike">
              <a:latin typeface="Arial"/>
            </a:endParaRPr>
          </a:p>
        </p:txBody>
      </p:sp>
      <p:sp>
        <p:nvSpPr>
          <p:cNvPr id="117" name="Google Shape;168;p3"/>
          <p:cNvSpPr/>
          <p:nvPr/>
        </p:nvSpPr>
        <p:spPr>
          <a:xfrm>
            <a:off x="3958920" y="5466600"/>
            <a:ext cx="52992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en-US" sz="2490" spc="-1" strike="noStrike">
                <a:solidFill>
                  <a:srgbClr val="ffffff"/>
                </a:solidFill>
                <a:latin typeface="Montserrat"/>
                <a:ea typeface="Montserrat"/>
              </a:rPr>
              <a:t>5</a:t>
            </a:r>
            <a:endParaRPr b="0" lang="fr-FR" sz="2490" spc="-1" strike="noStrike">
              <a:latin typeface="Arial"/>
            </a:endParaRPr>
          </a:p>
        </p:txBody>
      </p:sp>
      <p:sp>
        <p:nvSpPr>
          <p:cNvPr id="118" name="Google Shape;169;p3"/>
          <p:cNvSpPr/>
          <p:nvPr/>
        </p:nvSpPr>
        <p:spPr>
          <a:xfrm>
            <a:off x="4609800" y="6374160"/>
            <a:ext cx="4771440" cy="2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Google Shape;170;p3"/>
          <p:cNvSpPr/>
          <p:nvPr/>
        </p:nvSpPr>
        <p:spPr>
          <a:xfrm>
            <a:off x="3997800" y="6721560"/>
            <a:ext cx="45252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en-US" sz="2490" spc="-1" strike="noStrike">
                <a:solidFill>
                  <a:srgbClr val="ffffff"/>
                </a:solidFill>
                <a:latin typeface="Montserrat"/>
                <a:ea typeface="Montserrat"/>
              </a:rPr>
              <a:t>06</a:t>
            </a:r>
            <a:endParaRPr b="0" lang="fr-FR" sz="2490" spc="-1" strike="noStrike">
              <a:latin typeface="Arial"/>
            </a:endParaRPr>
          </a:p>
        </p:txBody>
      </p:sp>
      <p:sp>
        <p:nvSpPr>
          <p:cNvPr id="120" name="Google Shape;171;p3"/>
          <p:cNvSpPr/>
          <p:nvPr/>
        </p:nvSpPr>
        <p:spPr>
          <a:xfrm>
            <a:off x="17257680" y="9195840"/>
            <a:ext cx="885960" cy="106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40000"/>
              </a:lnSpc>
              <a:tabLst>
                <a:tab algn="l" pos="0"/>
              </a:tabLst>
            </a:pPr>
            <a:r>
              <a:rPr b="0" lang="en-US" sz="4980" spc="-1" strike="noStrike">
                <a:solidFill>
                  <a:srgbClr val="000000"/>
                </a:solidFill>
                <a:latin typeface="Montserrat"/>
                <a:ea typeface="Montserrat"/>
              </a:rPr>
              <a:t>03</a:t>
            </a:r>
            <a:endParaRPr b="0" lang="fr-FR" sz="4980" spc="-1" strike="noStrike">
              <a:latin typeface="Arial"/>
            </a:endParaRPr>
          </a:p>
        </p:txBody>
      </p:sp>
      <p:grpSp>
        <p:nvGrpSpPr>
          <p:cNvPr id="121" name="Google Shape;172;p3"/>
          <p:cNvGrpSpPr/>
          <p:nvPr/>
        </p:nvGrpSpPr>
        <p:grpSpPr>
          <a:xfrm>
            <a:off x="-1347840" y="9180720"/>
            <a:ext cx="2992680" cy="2992680"/>
            <a:chOff x="-1347840" y="9180720"/>
            <a:chExt cx="2992680" cy="2992680"/>
          </a:xfrm>
        </p:grpSpPr>
        <p:sp>
          <p:nvSpPr>
            <p:cNvPr id="122" name="Google Shape;173;p3"/>
            <p:cNvSpPr/>
            <p:nvPr/>
          </p:nvSpPr>
          <p:spPr>
            <a:xfrm>
              <a:off x="-1347840" y="9180720"/>
              <a:ext cx="2992680" cy="2992680"/>
            </a:xfrm>
            <a:custGeom>
              <a:avLst/>
              <a:gdLst>
                <a:gd name="textAreaLeft" fmla="*/ 0 w 2992680"/>
                <a:gd name="textAreaRight" fmla="*/ 2993040 w 2992680"/>
                <a:gd name="textAreaTop" fmla="*/ 0 h 2992680"/>
                <a:gd name="textAreaBottom" fmla="*/ 2993040 h 299268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rgbClr val="73737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Google Shape;174;p3"/>
            <p:cNvSpPr/>
            <p:nvPr/>
          </p:nvSpPr>
          <p:spPr>
            <a:xfrm>
              <a:off x="-1067400" y="9321120"/>
              <a:ext cx="2431440" cy="2571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4" name="Google Shape;175;p3"/>
          <p:cNvGrpSpPr/>
          <p:nvPr/>
        </p:nvGrpSpPr>
        <p:grpSpPr>
          <a:xfrm>
            <a:off x="-69480" y="9455040"/>
            <a:ext cx="8586720" cy="831600"/>
            <a:chOff x="-69480" y="9455040"/>
            <a:chExt cx="8586720" cy="831600"/>
          </a:xfrm>
        </p:grpSpPr>
        <p:sp>
          <p:nvSpPr>
            <p:cNvPr id="125" name="Google Shape;176;p3"/>
            <p:cNvSpPr/>
            <p:nvPr/>
          </p:nvSpPr>
          <p:spPr>
            <a:xfrm>
              <a:off x="-69480" y="9599760"/>
              <a:ext cx="8586720" cy="686880"/>
            </a:xfrm>
            <a:custGeom>
              <a:avLst/>
              <a:gdLst>
                <a:gd name="textAreaLeft" fmla="*/ 0 w 8586720"/>
                <a:gd name="textAreaRight" fmla="*/ 8587080 w 8586720"/>
                <a:gd name="textAreaTop" fmla="*/ 0 h 686880"/>
                <a:gd name="textAreaBottom" fmla="*/ 687240 h 686880"/>
              </a:gdLst>
              <a:ahLst/>
              <a:rect l="textAreaLeft" t="textAreaTop" r="textAreaRight" b="textAreaBottom"/>
              <a:pathLst>
                <a:path w="2261644" h="181043">
                  <a:moveTo>
                    <a:pt x="0" y="0"/>
                  </a:moveTo>
                  <a:lnTo>
                    <a:pt x="2261644" y="0"/>
                  </a:lnTo>
                  <a:lnTo>
                    <a:pt x="2261644" y="181043"/>
                  </a:lnTo>
                  <a:lnTo>
                    <a:pt x="0" y="181043"/>
                  </a:lnTo>
                  <a:close/>
                </a:path>
              </a:pathLst>
            </a:custGeom>
            <a:solidFill>
              <a:srgbClr val="2020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" name="Google Shape;177;p3"/>
            <p:cNvSpPr/>
            <p:nvPr/>
          </p:nvSpPr>
          <p:spPr>
            <a:xfrm>
              <a:off x="-69480" y="9455040"/>
              <a:ext cx="8586720" cy="83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7" name="Google Shape;178;p3"/>
          <p:cNvSpPr/>
          <p:nvPr/>
        </p:nvSpPr>
        <p:spPr>
          <a:xfrm>
            <a:off x="-96840" y="9645840"/>
            <a:ext cx="844884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en-US" sz="2490" spc="-1" strike="noStrike">
                <a:solidFill>
                  <a:srgbClr val="ffffff"/>
                </a:solidFill>
                <a:latin typeface="Montserrat"/>
                <a:ea typeface="Montserrat"/>
              </a:rPr>
              <a:t>NAREL DIAS-PIEROT HERCHUEL TARZIT</a:t>
            </a:r>
            <a:endParaRPr b="0" lang="fr-FR" sz="249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83;p4"/>
          <p:cNvSpPr/>
          <p:nvPr/>
        </p:nvSpPr>
        <p:spPr>
          <a:xfrm>
            <a:off x="2008800" y="1311840"/>
            <a:ext cx="3889080" cy="12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1" lang="en-US" sz="5640" spc="-1" strike="noStrike">
                <a:solidFill>
                  <a:srgbClr val="fdfdfd"/>
                </a:solidFill>
                <a:latin typeface="Open Sans ExtraBold"/>
                <a:ea typeface="Open Sans ExtraBold"/>
              </a:rPr>
              <a:t>Statistics</a:t>
            </a:r>
            <a:endParaRPr b="0" lang="fr-FR" sz="5640" spc="-1" strike="noStrike">
              <a:latin typeface="Arial"/>
            </a:endParaRPr>
          </a:p>
        </p:txBody>
      </p:sp>
      <p:sp>
        <p:nvSpPr>
          <p:cNvPr id="129" name="Google Shape;184;p4"/>
          <p:cNvSpPr/>
          <p:nvPr/>
        </p:nvSpPr>
        <p:spPr>
          <a:xfrm>
            <a:off x="2084400" y="3169080"/>
            <a:ext cx="6096960" cy="240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5640" spc="-1" strike="noStrike">
                <a:solidFill>
                  <a:srgbClr val="fdfdfd"/>
                </a:solidFill>
                <a:latin typeface="Open Sans ExtraBold"/>
                <a:ea typeface="Open Sans ExtraBold"/>
              </a:rPr>
              <a:t> </a:t>
            </a:r>
            <a:r>
              <a:rPr b="0" lang="en-US" sz="5640" spc="-1" strike="noStrike">
                <a:solidFill>
                  <a:srgbClr val="fdfdfd"/>
                </a:solidFill>
                <a:latin typeface="Open Sans ExtraBold"/>
                <a:ea typeface="Open Sans ExtraBold"/>
              </a:rPr>
              <a:t>c100 ; 1,28mbps</a:t>
            </a:r>
            <a:endParaRPr b="0" lang="fr-FR" sz="5640" spc="-1" strike="noStrike">
              <a:latin typeface="Arial"/>
            </a:endParaRPr>
          </a:p>
        </p:txBody>
      </p:sp>
      <p:grpSp>
        <p:nvGrpSpPr>
          <p:cNvPr id="130" name="Google Shape;185;p4"/>
          <p:cNvGrpSpPr/>
          <p:nvPr/>
        </p:nvGrpSpPr>
        <p:grpSpPr>
          <a:xfrm>
            <a:off x="1443240" y="1234440"/>
            <a:ext cx="7523640" cy="7682040"/>
            <a:chOff x="1443240" y="1234440"/>
            <a:chExt cx="7523640" cy="7682040"/>
          </a:xfrm>
        </p:grpSpPr>
        <p:sp>
          <p:nvSpPr>
            <p:cNvPr id="131" name="Google Shape;186;p4"/>
            <p:cNvSpPr/>
            <p:nvPr/>
          </p:nvSpPr>
          <p:spPr>
            <a:xfrm>
              <a:off x="1443240" y="1370520"/>
              <a:ext cx="7523280" cy="7545600"/>
            </a:xfrm>
            <a:custGeom>
              <a:avLst/>
              <a:gdLst>
                <a:gd name="textAreaLeft" fmla="*/ 0 w 7523280"/>
                <a:gd name="textAreaRight" fmla="*/ 7523640 w 7523280"/>
                <a:gd name="textAreaTop" fmla="*/ 0 h 7545600"/>
                <a:gd name="textAreaBottom" fmla="*/ 7545960 h 7545600"/>
              </a:gdLst>
              <a:ahLst/>
              <a:rect l="textAreaLeft" t="textAreaTop" r="textAreaRight" b="textAreaBottom"/>
              <a:pathLst>
                <a:path w="2106826" h="2113092">
                  <a:moveTo>
                    <a:pt x="0" y="0"/>
                  </a:moveTo>
                  <a:lnTo>
                    <a:pt x="2106826" y="0"/>
                  </a:lnTo>
                  <a:lnTo>
                    <a:pt x="2106826" y="2113092"/>
                  </a:lnTo>
                  <a:lnTo>
                    <a:pt x="0" y="2113092"/>
                  </a:lnTo>
                  <a:close/>
                </a:path>
              </a:pathLst>
            </a:custGeom>
            <a:gradFill rotWithShape="0">
              <a:gsLst>
                <a:gs pos="0">
                  <a:srgbClr val="000000">
                    <a:alpha val="96078"/>
                  </a:srgbClr>
                </a:gs>
                <a:gs pos="100000">
                  <a:srgbClr val="737373">
                    <a:alpha val="96078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" name="Google Shape;187;p4"/>
            <p:cNvSpPr/>
            <p:nvPr/>
          </p:nvSpPr>
          <p:spPr>
            <a:xfrm>
              <a:off x="1443240" y="1234440"/>
              <a:ext cx="7523640" cy="7682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3" name="Google Shape;188;p4"/>
          <p:cNvSpPr/>
          <p:nvPr/>
        </p:nvSpPr>
        <p:spPr>
          <a:xfrm>
            <a:off x="2107800" y="2190960"/>
            <a:ext cx="575460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3030" spc="-1" strike="noStrike">
                <a:solidFill>
                  <a:srgbClr val="fdfdfd"/>
                </a:solidFill>
                <a:latin typeface="Poppins"/>
                <a:ea typeface="Poppins"/>
              </a:rPr>
              <a:t>Puissance reçue :  </a:t>
            </a:r>
            <a:endParaRPr b="0" lang="fr-FR" sz="3030" spc="-1" strike="noStrike">
              <a:latin typeface="Arial"/>
            </a:endParaRPr>
          </a:p>
        </p:txBody>
      </p:sp>
      <p:grpSp>
        <p:nvGrpSpPr>
          <p:cNvPr id="134" name="Google Shape;189;p4"/>
          <p:cNvGrpSpPr/>
          <p:nvPr/>
        </p:nvGrpSpPr>
        <p:grpSpPr>
          <a:xfrm>
            <a:off x="1443240" y="8351640"/>
            <a:ext cx="7523280" cy="564840"/>
            <a:chOff x="1443240" y="8351640"/>
            <a:chExt cx="7523280" cy="564840"/>
          </a:xfrm>
        </p:grpSpPr>
        <p:sp>
          <p:nvSpPr>
            <p:cNvPr id="135" name="Google Shape;190;p4"/>
            <p:cNvSpPr/>
            <p:nvPr/>
          </p:nvSpPr>
          <p:spPr>
            <a:xfrm>
              <a:off x="1443240" y="8487720"/>
              <a:ext cx="7523280" cy="428760"/>
            </a:xfrm>
            <a:custGeom>
              <a:avLst/>
              <a:gdLst>
                <a:gd name="textAreaLeft" fmla="*/ 0 w 7523280"/>
                <a:gd name="textAreaRight" fmla="*/ 7523640 w 7523280"/>
                <a:gd name="textAreaTop" fmla="*/ 0 h 428760"/>
                <a:gd name="textAreaBottom" fmla="*/ 429120 h 428760"/>
              </a:gdLst>
              <a:ahLst/>
              <a:rect l="textAreaLeft" t="textAreaTop" r="textAreaRight" b="textAreaBottom"/>
              <a:pathLst>
                <a:path w="2106826" h="120127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000000">
                <a:alpha val="48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" name="Google Shape;191;p4"/>
            <p:cNvSpPr/>
            <p:nvPr/>
          </p:nvSpPr>
          <p:spPr>
            <a:xfrm>
              <a:off x="1443240" y="8351640"/>
              <a:ext cx="7523280" cy="564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7" name="Google Shape;192;p4"/>
          <p:cNvGrpSpPr/>
          <p:nvPr/>
        </p:nvGrpSpPr>
        <p:grpSpPr>
          <a:xfrm>
            <a:off x="15238080" y="8290440"/>
            <a:ext cx="7523280" cy="7523280"/>
            <a:chOff x="15238080" y="8290440"/>
            <a:chExt cx="7523280" cy="7523280"/>
          </a:xfrm>
        </p:grpSpPr>
        <p:sp>
          <p:nvSpPr>
            <p:cNvPr id="138" name="Google Shape;193;p4"/>
            <p:cNvSpPr/>
            <p:nvPr/>
          </p:nvSpPr>
          <p:spPr>
            <a:xfrm>
              <a:off x="15238080" y="8290440"/>
              <a:ext cx="7523280" cy="7523280"/>
            </a:xfrm>
            <a:custGeom>
              <a:avLst/>
              <a:gdLst>
                <a:gd name="textAreaLeft" fmla="*/ 0 w 7523280"/>
                <a:gd name="textAreaRight" fmla="*/ 7523640 w 7523280"/>
                <a:gd name="textAreaTop" fmla="*/ 0 h 7523280"/>
                <a:gd name="textAreaBottom" fmla="*/ 7523640 h 752328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00">
                    <a:alpha val="96078"/>
                  </a:srgbClr>
                </a:gs>
                <a:gs pos="100000">
                  <a:srgbClr val="737373">
                    <a:alpha val="96078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" name="Google Shape;194;p4"/>
            <p:cNvSpPr/>
            <p:nvPr/>
          </p:nvSpPr>
          <p:spPr>
            <a:xfrm>
              <a:off x="15943320" y="8643240"/>
              <a:ext cx="6112800" cy="6465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0" name="Google Shape;195;p4"/>
          <p:cNvGrpSpPr/>
          <p:nvPr/>
        </p:nvGrpSpPr>
        <p:grpSpPr>
          <a:xfrm>
            <a:off x="-3724200" y="-4507560"/>
            <a:ext cx="5924160" cy="5924160"/>
            <a:chOff x="-3724200" y="-4507560"/>
            <a:chExt cx="5924160" cy="5924160"/>
          </a:xfrm>
        </p:grpSpPr>
        <p:sp>
          <p:nvSpPr>
            <p:cNvPr id="141" name="Google Shape;196;p4"/>
            <p:cNvSpPr/>
            <p:nvPr/>
          </p:nvSpPr>
          <p:spPr>
            <a:xfrm>
              <a:off x="-3724200" y="-4507560"/>
              <a:ext cx="5924160" cy="5924160"/>
            </a:xfrm>
            <a:custGeom>
              <a:avLst/>
              <a:gdLst>
                <a:gd name="textAreaLeft" fmla="*/ 0 w 5924160"/>
                <a:gd name="textAreaRight" fmla="*/ 5924520 w 5924160"/>
                <a:gd name="textAreaTop" fmla="*/ 0 h 5924160"/>
                <a:gd name="textAreaBottom" fmla="*/ 5924520 h 592416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00">
                    <a:alpha val="96078"/>
                  </a:srgbClr>
                </a:gs>
                <a:gs pos="100000">
                  <a:srgbClr val="737373">
                    <a:alpha val="96078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" name="Google Shape;197;p4"/>
            <p:cNvSpPr/>
            <p:nvPr/>
          </p:nvSpPr>
          <p:spPr>
            <a:xfrm>
              <a:off x="-3168720" y="-4230000"/>
              <a:ext cx="4813200" cy="5091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3" name="Google Shape;198;p4"/>
          <p:cNvSpPr/>
          <p:nvPr/>
        </p:nvSpPr>
        <p:spPr>
          <a:xfrm>
            <a:off x="17257680" y="9051840"/>
            <a:ext cx="885960" cy="106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40000"/>
              </a:lnSpc>
              <a:tabLst>
                <a:tab algn="l" pos="0"/>
              </a:tabLst>
            </a:pPr>
            <a:r>
              <a:rPr b="0" lang="en-US" sz="4980" spc="-1" strike="noStrike">
                <a:solidFill>
                  <a:srgbClr val="ffffff"/>
                </a:solidFill>
                <a:latin typeface="Montserrat"/>
                <a:ea typeface="Montserrat"/>
              </a:rPr>
              <a:t>04</a:t>
            </a:r>
            <a:endParaRPr b="0" lang="fr-FR" sz="4980" spc="-1" strike="noStrike">
              <a:latin typeface="Arial"/>
            </a:endParaRPr>
          </a:p>
        </p:txBody>
      </p:sp>
      <p:sp>
        <p:nvSpPr>
          <p:cNvPr id="144" name="Google Shape;199;p4"/>
          <p:cNvSpPr/>
          <p:nvPr/>
        </p:nvSpPr>
        <p:spPr>
          <a:xfrm>
            <a:off x="12332520" y="2202120"/>
            <a:ext cx="3467880" cy="112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67720" indent="-284040">
              <a:lnSpc>
                <a:spcPct val="14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630" spc="-1" strike="noStrike">
                <a:solidFill>
                  <a:srgbClr val="000000"/>
                </a:solidFill>
                <a:latin typeface="Lato"/>
                <a:ea typeface="Lato"/>
              </a:rPr>
              <a:t>A coté :</a:t>
            </a:r>
            <a:endParaRPr b="0" lang="fr-FR" sz="2630" spc="-1" strike="noStrike">
              <a:latin typeface="Arial"/>
            </a:endParaRPr>
          </a:p>
          <a:p>
            <a:pPr lvl="1" marL="567720" indent="-284040">
              <a:lnSpc>
                <a:spcPct val="14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630" spc="-1" strike="noStrike">
                <a:solidFill>
                  <a:srgbClr val="000000"/>
                </a:solidFill>
                <a:latin typeface="Lato"/>
                <a:ea typeface="Lato"/>
              </a:rPr>
              <a:t>2,4Ghz : -41 dBm</a:t>
            </a:r>
            <a:endParaRPr b="0" lang="fr-FR" sz="2630" spc="-1" strike="noStrike">
              <a:latin typeface="Arial"/>
            </a:endParaRPr>
          </a:p>
        </p:txBody>
      </p:sp>
      <p:grpSp>
        <p:nvGrpSpPr>
          <p:cNvPr id="145" name="Google Shape;200;p4"/>
          <p:cNvGrpSpPr/>
          <p:nvPr/>
        </p:nvGrpSpPr>
        <p:grpSpPr>
          <a:xfrm>
            <a:off x="11409120" y="2075400"/>
            <a:ext cx="903600" cy="1093680"/>
            <a:chOff x="11409120" y="2075400"/>
            <a:chExt cx="903600" cy="1093680"/>
          </a:xfrm>
        </p:grpSpPr>
        <p:sp>
          <p:nvSpPr>
            <p:cNvPr id="146" name="Google Shape;201;p4"/>
            <p:cNvSpPr/>
            <p:nvPr/>
          </p:nvSpPr>
          <p:spPr>
            <a:xfrm>
              <a:off x="11409120" y="2265480"/>
              <a:ext cx="903600" cy="903600"/>
            </a:xfrm>
            <a:custGeom>
              <a:avLst/>
              <a:gdLst>
                <a:gd name="textAreaLeft" fmla="*/ 0 w 903600"/>
                <a:gd name="textAreaRight" fmla="*/ 903960 w 903600"/>
                <a:gd name="textAreaTop" fmla="*/ 0 h 903600"/>
                <a:gd name="textAreaBottom" fmla="*/ 903960 h 903600"/>
              </a:gdLst>
              <a:ahLst/>
              <a:rect l="textAreaLeft" t="textAreaTop" r="textAreaRight" b="textAreaBottom"/>
              <a:pathLst>
                <a:path w="181052" h="181043">
                  <a:moveTo>
                    <a:pt x="0" y="0"/>
                  </a:moveTo>
                  <a:lnTo>
                    <a:pt x="181052" y="0"/>
                  </a:lnTo>
                  <a:lnTo>
                    <a:pt x="181052" y="181043"/>
                  </a:lnTo>
                  <a:lnTo>
                    <a:pt x="0" y="181043"/>
                  </a:lnTo>
                  <a:close/>
                </a:path>
              </a:pathLst>
            </a:custGeom>
            <a:solidFill>
              <a:srgbClr val="2020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Google Shape;202;p4"/>
            <p:cNvSpPr/>
            <p:nvPr/>
          </p:nvSpPr>
          <p:spPr>
            <a:xfrm>
              <a:off x="11409120" y="2075400"/>
              <a:ext cx="903600" cy="1093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8" name="Google Shape;203;p4"/>
          <p:cNvSpPr/>
          <p:nvPr/>
        </p:nvSpPr>
        <p:spPr>
          <a:xfrm>
            <a:off x="12313080" y="3852360"/>
            <a:ext cx="3745440" cy="112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67720" indent="-284040">
              <a:lnSpc>
                <a:spcPct val="14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630" spc="-1" strike="noStrike">
                <a:solidFill>
                  <a:srgbClr val="000000"/>
                </a:solidFill>
                <a:latin typeface="Lato"/>
                <a:ea typeface="Lato"/>
              </a:rPr>
              <a:t>Mur :</a:t>
            </a:r>
            <a:endParaRPr b="0" lang="fr-FR" sz="2630" spc="-1" strike="noStrike">
              <a:latin typeface="Arial"/>
            </a:endParaRPr>
          </a:p>
          <a:p>
            <a:pPr lvl="1" marL="567720" indent="-284040">
              <a:lnSpc>
                <a:spcPct val="14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630" spc="-1" strike="noStrike">
                <a:solidFill>
                  <a:srgbClr val="000000"/>
                </a:solidFill>
                <a:latin typeface="Lato"/>
                <a:ea typeface="Lato"/>
              </a:rPr>
              <a:t>2,4Ghz : -62 dBm</a:t>
            </a:r>
            <a:endParaRPr b="0" lang="fr-FR" sz="2630" spc="-1" strike="noStrike">
              <a:latin typeface="Arial"/>
            </a:endParaRPr>
          </a:p>
        </p:txBody>
      </p:sp>
      <p:grpSp>
        <p:nvGrpSpPr>
          <p:cNvPr id="149" name="Google Shape;204;p4"/>
          <p:cNvGrpSpPr/>
          <p:nvPr/>
        </p:nvGrpSpPr>
        <p:grpSpPr>
          <a:xfrm>
            <a:off x="11409120" y="3697200"/>
            <a:ext cx="903600" cy="1093680"/>
            <a:chOff x="11409120" y="3697200"/>
            <a:chExt cx="903600" cy="1093680"/>
          </a:xfrm>
        </p:grpSpPr>
        <p:sp>
          <p:nvSpPr>
            <p:cNvPr id="150" name="Google Shape;205;p4"/>
            <p:cNvSpPr/>
            <p:nvPr/>
          </p:nvSpPr>
          <p:spPr>
            <a:xfrm>
              <a:off x="11409120" y="3887280"/>
              <a:ext cx="903600" cy="903600"/>
            </a:xfrm>
            <a:custGeom>
              <a:avLst/>
              <a:gdLst>
                <a:gd name="textAreaLeft" fmla="*/ 0 w 903600"/>
                <a:gd name="textAreaRight" fmla="*/ 903960 w 903600"/>
                <a:gd name="textAreaTop" fmla="*/ 0 h 903600"/>
                <a:gd name="textAreaBottom" fmla="*/ 903960 h 903600"/>
              </a:gdLst>
              <a:ahLst/>
              <a:rect l="textAreaLeft" t="textAreaTop" r="textAreaRight" b="textAreaBottom"/>
              <a:pathLst>
                <a:path w="181052" h="181043">
                  <a:moveTo>
                    <a:pt x="0" y="0"/>
                  </a:moveTo>
                  <a:lnTo>
                    <a:pt x="181052" y="0"/>
                  </a:lnTo>
                  <a:lnTo>
                    <a:pt x="181052" y="181043"/>
                  </a:lnTo>
                  <a:lnTo>
                    <a:pt x="0" y="181043"/>
                  </a:lnTo>
                  <a:close/>
                </a:path>
              </a:pathLst>
            </a:custGeom>
            <a:solidFill>
              <a:srgbClr val="2020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Google Shape;206;p4"/>
            <p:cNvSpPr/>
            <p:nvPr/>
          </p:nvSpPr>
          <p:spPr>
            <a:xfrm>
              <a:off x="11409120" y="3697200"/>
              <a:ext cx="903600" cy="1093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2" name="Google Shape;207;p4"/>
          <p:cNvSpPr/>
          <p:nvPr/>
        </p:nvSpPr>
        <p:spPr>
          <a:xfrm>
            <a:off x="12332520" y="5475960"/>
            <a:ext cx="7249680" cy="112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67720" indent="-284040">
              <a:lnSpc>
                <a:spcPct val="14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630" spc="-1" strike="noStrike">
                <a:solidFill>
                  <a:srgbClr val="000000"/>
                </a:solidFill>
                <a:latin typeface="Lato"/>
                <a:ea typeface="Lato"/>
              </a:rPr>
              <a:t>En dessous :</a:t>
            </a:r>
            <a:endParaRPr b="0" lang="fr-FR" sz="2630" spc="-1" strike="noStrike">
              <a:latin typeface="Arial"/>
            </a:endParaRPr>
          </a:p>
          <a:p>
            <a:pPr lvl="1" marL="567720" indent="-284040">
              <a:lnSpc>
                <a:spcPct val="14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630" spc="-1" strike="noStrike">
                <a:solidFill>
                  <a:srgbClr val="000000"/>
                </a:solidFill>
                <a:latin typeface="Lato"/>
                <a:ea typeface="Lato"/>
              </a:rPr>
              <a:t>2,4 Ghz: - 85 dBm</a:t>
            </a:r>
            <a:endParaRPr b="0" lang="fr-FR" sz="2630" spc="-1" strike="noStrike">
              <a:latin typeface="Arial"/>
            </a:endParaRPr>
          </a:p>
        </p:txBody>
      </p:sp>
      <p:grpSp>
        <p:nvGrpSpPr>
          <p:cNvPr id="153" name="Google Shape;208;p4"/>
          <p:cNvGrpSpPr/>
          <p:nvPr/>
        </p:nvGrpSpPr>
        <p:grpSpPr>
          <a:xfrm>
            <a:off x="11409120" y="5321160"/>
            <a:ext cx="903600" cy="1093680"/>
            <a:chOff x="11409120" y="5321160"/>
            <a:chExt cx="903600" cy="1093680"/>
          </a:xfrm>
        </p:grpSpPr>
        <p:sp>
          <p:nvSpPr>
            <p:cNvPr id="154" name="Google Shape;209;p4"/>
            <p:cNvSpPr/>
            <p:nvPr/>
          </p:nvSpPr>
          <p:spPr>
            <a:xfrm>
              <a:off x="11409120" y="5511240"/>
              <a:ext cx="903600" cy="903600"/>
            </a:xfrm>
            <a:custGeom>
              <a:avLst/>
              <a:gdLst>
                <a:gd name="textAreaLeft" fmla="*/ 0 w 903600"/>
                <a:gd name="textAreaRight" fmla="*/ 903960 w 903600"/>
                <a:gd name="textAreaTop" fmla="*/ 0 h 903600"/>
                <a:gd name="textAreaBottom" fmla="*/ 903960 h 903600"/>
              </a:gdLst>
              <a:ahLst/>
              <a:rect l="textAreaLeft" t="textAreaTop" r="textAreaRight" b="textAreaBottom"/>
              <a:pathLst>
                <a:path w="181052" h="181043">
                  <a:moveTo>
                    <a:pt x="0" y="0"/>
                  </a:moveTo>
                  <a:lnTo>
                    <a:pt x="181052" y="0"/>
                  </a:lnTo>
                  <a:lnTo>
                    <a:pt x="181052" y="181043"/>
                  </a:lnTo>
                  <a:lnTo>
                    <a:pt x="0" y="181043"/>
                  </a:lnTo>
                  <a:close/>
                </a:path>
              </a:pathLst>
            </a:custGeom>
            <a:solidFill>
              <a:srgbClr val="2020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" name="Google Shape;210;p4"/>
            <p:cNvSpPr/>
            <p:nvPr/>
          </p:nvSpPr>
          <p:spPr>
            <a:xfrm>
              <a:off x="11409120" y="5321160"/>
              <a:ext cx="903600" cy="1093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6" name="Google Shape;211;p4"/>
          <p:cNvSpPr/>
          <p:nvPr/>
        </p:nvSpPr>
        <p:spPr>
          <a:xfrm>
            <a:off x="12313080" y="6936840"/>
            <a:ext cx="7249680" cy="112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67720" indent="-284040">
              <a:lnSpc>
                <a:spcPct val="14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630" spc="-1" strike="noStrike">
                <a:solidFill>
                  <a:srgbClr val="000000"/>
                </a:solidFill>
                <a:latin typeface="Lato"/>
                <a:ea typeface="Lato"/>
              </a:rPr>
              <a:t>Dehors fenêtre :</a:t>
            </a:r>
            <a:endParaRPr b="0" lang="fr-FR" sz="2630" spc="-1" strike="noStrike">
              <a:latin typeface="Arial"/>
            </a:endParaRPr>
          </a:p>
          <a:p>
            <a:pPr lvl="1" marL="567720" indent="-284040">
              <a:lnSpc>
                <a:spcPct val="14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630" spc="-1" strike="noStrike">
                <a:solidFill>
                  <a:srgbClr val="000000"/>
                </a:solidFill>
                <a:latin typeface="Lato"/>
                <a:ea typeface="Lato"/>
              </a:rPr>
              <a:t>2,4Ghz : -74 dBm</a:t>
            </a:r>
            <a:endParaRPr b="0" lang="fr-FR" sz="2630" spc="-1" strike="noStrike">
              <a:latin typeface="Arial"/>
            </a:endParaRPr>
          </a:p>
        </p:txBody>
      </p:sp>
      <p:grpSp>
        <p:nvGrpSpPr>
          <p:cNvPr id="157" name="Google Shape;212;p4"/>
          <p:cNvGrpSpPr/>
          <p:nvPr/>
        </p:nvGrpSpPr>
        <p:grpSpPr>
          <a:xfrm>
            <a:off x="11409120" y="6781680"/>
            <a:ext cx="903600" cy="1094040"/>
            <a:chOff x="11409120" y="6781680"/>
            <a:chExt cx="903600" cy="1094040"/>
          </a:xfrm>
        </p:grpSpPr>
        <p:sp>
          <p:nvSpPr>
            <p:cNvPr id="158" name="Google Shape;213;p4"/>
            <p:cNvSpPr/>
            <p:nvPr/>
          </p:nvSpPr>
          <p:spPr>
            <a:xfrm>
              <a:off x="11409120" y="6972120"/>
              <a:ext cx="903600" cy="903600"/>
            </a:xfrm>
            <a:custGeom>
              <a:avLst/>
              <a:gdLst>
                <a:gd name="textAreaLeft" fmla="*/ 0 w 903600"/>
                <a:gd name="textAreaRight" fmla="*/ 903960 w 903600"/>
                <a:gd name="textAreaTop" fmla="*/ 0 h 903600"/>
                <a:gd name="textAreaBottom" fmla="*/ 903960 h 903600"/>
              </a:gdLst>
              <a:ahLst/>
              <a:rect l="textAreaLeft" t="textAreaTop" r="textAreaRight" b="textAreaBottom"/>
              <a:pathLst>
                <a:path w="181052" h="181043">
                  <a:moveTo>
                    <a:pt x="0" y="0"/>
                  </a:moveTo>
                  <a:lnTo>
                    <a:pt x="181052" y="0"/>
                  </a:lnTo>
                  <a:lnTo>
                    <a:pt x="181052" y="181043"/>
                  </a:lnTo>
                  <a:lnTo>
                    <a:pt x="0" y="181043"/>
                  </a:lnTo>
                  <a:close/>
                </a:path>
              </a:pathLst>
            </a:custGeom>
            <a:solidFill>
              <a:srgbClr val="2020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Google Shape;214;p4"/>
            <p:cNvSpPr/>
            <p:nvPr/>
          </p:nvSpPr>
          <p:spPr>
            <a:xfrm>
              <a:off x="11409120" y="6781680"/>
              <a:ext cx="903600" cy="1093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0" name="Google Shape;215;p4"/>
          <p:cNvSpPr/>
          <p:nvPr/>
        </p:nvSpPr>
        <p:spPr>
          <a:xfrm>
            <a:off x="11579760" y="2341800"/>
            <a:ext cx="624240" cy="13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3270" spc="-1" strike="noStrike">
                <a:solidFill>
                  <a:srgbClr val="ffffff"/>
                </a:solidFill>
                <a:latin typeface="Montserrat"/>
                <a:ea typeface="Montserrat"/>
              </a:rPr>
              <a:t>011</a:t>
            </a:r>
            <a:endParaRPr b="0" lang="fr-FR" sz="3270" spc="-1" strike="noStrike">
              <a:latin typeface="Arial"/>
            </a:endParaRPr>
          </a:p>
        </p:txBody>
      </p:sp>
      <p:sp>
        <p:nvSpPr>
          <p:cNvPr id="161" name="Google Shape;216;p4"/>
          <p:cNvSpPr/>
          <p:nvPr/>
        </p:nvSpPr>
        <p:spPr>
          <a:xfrm>
            <a:off x="11512440" y="4035600"/>
            <a:ext cx="696960" cy="69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3270" spc="-1" strike="noStrike">
                <a:solidFill>
                  <a:srgbClr val="ffffff"/>
                </a:solidFill>
                <a:latin typeface="Montserrat"/>
                <a:ea typeface="Montserrat"/>
              </a:rPr>
              <a:t>02</a:t>
            </a:r>
            <a:endParaRPr b="0" lang="fr-FR" sz="3270" spc="-1" strike="noStrike">
              <a:latin typeface="Arial"/>
            </a:endParaRPr>
          </a:p>
        </p:txBody>
      </p:sp>
      <p:sp>
        <p:nvSpPr>
          <p:cNvPr id="162" name="Google Shape;217;p4"/>
          <p:cNvSpPr/>
          <p:nvPr/>
        </p:nvSpPr>
        <p:spPr>
          <a:xfrm>
            <a:off x="11512440" y="5659560"/>
            <a:ext cx="696960" cy="69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3270" spc="-1" strike="noStrike">
                <a:solidFill>
                  <a:srgbClr val="ffffff"/>
                </a:solidFill>
                <a:latin typeface="Montserrat"/>
                <a:ea typeface="Montserrat"/>
              </a:rPr>
              <a:t>03</a:t>
            </a:r>
            <a:endParaRPr b="0" lang="fr-FR" sz="3270" spc="-1" strike="noStrike">
              <a:latin typeface="Arial"/>
            </a:endParaRPr>
          </a:p>
        </p:txBody>
      </p:sp>
      <p:sp>
        <p:nvSpPr>
          <p:cNvPr id="163" name="Google Shape;218;p4"/>
          <p:cNvSpPr/>
          <p:nvPr/>
        </p:nvSpPr>
        <p:spPr>
          <a:xfrm>
            <a:off x="11563560" y="7120440"/>
            <a:ext cx="595080" cy="69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3270" spc="-1" strike="noStrike">
                <a:solidFill>
                  <a:srgbClr val="ffffff"/>
                </a:solidFill>
                <a:latin typeface="Montserrat"/>
                <a:ea typeface="Montserrat"/>
              </a:rPr>
              <a:t>04</a:t>
            </a:r>
            <a:endParaRPr b="0" lang="fr-FR" sz="3270" spc="-1" strike="noStrike">
              <a:latin typeface="Arial"/>
            </a:endParaRPr>
          </a:p>
        </p:txBody>
      </p:sp>
      <p:sp>
        <p:nvSpPr>
          <p:cNvPr id="164" name="Google Shape;219;p4"/>
          <p:cNvSpPr/>
          <p:nvPr/>
        </p:nvSpPr>
        <p:spPr>
          <a:xfrm>
            <a:off x="15640560" y="5736960"/>
            <a:ext cx="595080" cy="69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3270" spc="-1" strike="noStrike">
                <a:solidFill>
                  <a:srgbClr val="ffffff"/>
                </a:solidFill>
                <a:latin typeface="Montserrat"/>
                <a:ea typeface="Montserrat"/>
              </a:rPr>
              <a:t>06</a:t>
            </a:r>
            <a:endParaRPr b="0" lang="fr-FR" sz="3270" spc="-1" strike="noStrike">
              <a:latin typeface="Arial"/>
            </a:endParaRPr>
          </a:p>
        </p:txBody>
      </p:sp>
      <p:cxnSp>
        <p:nvCxnSpPr>
          <p:cNvPr id="165" name="Google Shape;220;p4"/>
          <p:cNvCxnSpPr/>
          <p:nvPr/>
        </p:nvCxnSpPr>
        <p:spPr>
          <a:xfrm flipH="1">
            <a:off x="10344960" y="624600"/>
            <a:ext cx="16920" cy="8798040"/>
          </a:xfrm>
          <a:prstGeom prst="straightConnector1">
            <a:avLst/>
          </a:prstGeom>
          <a:ln w="66675">
            <a:solidFill>
              <a:srgbClr val="000000"/>
            </a:solidFill>
            <a:round/>
          </a:ln>
        </p:spPr>
      </p:cxnSp>
      <p:sp>
        <p:nvSpPr>
          <p:cNvPr id="166" name="Google Shape;221;p4"/>
          <p:cNvSpPr/>
          <p:nvPr/>
        </p:nvSpPr>
        <p:spPr>
          <a:xfrm>
            <a:off x="-27000" y="0"/>
            <a:ext cx="2111040" cy="807480"/>
          </a:xfrm>
          <a:custGeom>
            <a:avLst/>
            <a:gdLst>
              <a:gd name="textAreaLeft" fmla="*/ 0 w 2111040"/>
              <a:gd name="textAreaRight" fmla="*/ 2111400 w 2111040"/>
              <a:gd name="textAreaTop" fmla="*/ 0 h 807480"/>
              <a:gd name="textAreaBottom" fmla="*/ 807840 h 807480"/>
            </a:gdLst>
            <a:ahLst/>
            <a:rect l="textAreaLeft" t="textAreaTop" r="textAreaRight" b="textAreaBottom"/>
            <a:pathLst>
              <a:path w="2111554" h="807669">
                <a:moveTo>
                  <a:pt x="0" y="0"/>
                </a:moveTo>
                <a:lnTo>
                  <a:pt x="2111554" y="0"/>
                </a:lnTo>
                <a:lnTo>
                  <a:pt x="2111554" y="807669"/>
                </a:lnTo>
                <a:lnTo>
                  <a:pt x="0" y="8076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7" name="Google Shape;222;p4"/>
          <p:cNvGrpSpPr/>
          <p:nvPr/>
        </p:nvGrpSpPr>
        <p:grpSpPr>
          <a:xfrm>
            <a:off x="-69480" y="9455040"/>
            <a:ext cx="8586720" cy="831600"/>
            <a:chOff x="-69480" y="9455040"/>
            <a:chExt cx="8586720" cy="831600"/>
          </a:xfrm>
        </p:grpSpPr>
        <p:sp>
          <p:nvSpPr>
            <p:cNvPr id="168" name="Google Shape;223;p4"/>
            <p:cNvSpPr/>
            <p:nvPr/>
          </p:nvSpPr>
          <p:spPr>
            <a:xfrm>
              <a:off x="-69480" y="9599760"/>
              <a:ext cx="8586720" cy="686880"/>
            </a:xfrm>
            <a:custGeom>
              <a:avLst/>
              <a:gdLst>
                <a:gd name="textAreaLeft" fmla="*/ 0 w 8586720"/>
                <a:gd name="textAreaRight" fmla="*/ 8587080 w 8586720"/>
                <a:gd name="textAreaTop" fmla="*/ 0 h 686880"/>
                <a:gd name="textAreaBottom" fmla="*/ 687240 h 686880"/>
              </a:gdLst>
              <a:ahLst/>
              <a:rect l="textAreaLeft" t="textAreaTop" r="textAreaRight" b="textAreaBottom"/>
              <a:pathLst>
                <a:path w="2261644" h="181043">
                  <a:moveTo>
                    <a:pt x="0" y="0"/>
                  </a:moveTo>
                  <a:lnTo>
                    <a:pt x="2261644" y="0"/>
                  </a:lnTo>
                  <a:lnTo>
                    <a:pt x="2261644" y="181043"/>
                  </a:lnTo>
                  <a:lnTo>
                    <a:pt x="0" y="181043"/>
                  </a:lnTo>
                  <a:close/>
                </a:path>
              </a:pathLst>
            </a:custGeom>
            <a:solidFill>
              <a:srgbClr val="2020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Google Shape;224;p4"/>
            <p:cNvSpPr/>
            <p:nvPr/>
          </p:nvSpPr>
          <p:spPr>
            <a:xfrm>
              <a:off x="-69480" y="9455040"/>
              <a:ext cx="8586720" cy="83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0" name="Google Shape;225;p4"/>
          <p:cNvSpPr/>
          <p:nvPr/>
        </p:nvSpPr>
        <p:spPr>
          <a:xfrm>
            <a:off x="119160" y="9645840"/>
            <a:ext cx="790884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en-US" sz="2490" spc="-1" strike="noStrike">
                <a:solidFill>
                  <a:srgbClr val="ffffff"/>
                </a:solidFill>
                <a:latin typeface="Montserrat"/>
                <a:ea typeface="Montserrat"/>
              </a:rPr>
              <a:t>NAREL DIAS-PIEROT HERCHUEL TARZIT</a:t>
            </a:r>
            <a:endParaRPr b="0" lang="fr-FR" sz="2490" spc="-1" strike="noStrike">
              <a:latin typeface="Arial"/>
            </a:endParaRPr>
          </a:p>
        </p:txBody>
      </p:sp>
      <p:sp>
        <p:nvSpPr>
          <p:cNvPr id="171" name="Google Shape;226;p4"/>
          <p:cNvSpPr/>
          <p:nvPr/>
        </p:nvSpPr>
        <p:spPr>
          <a:xfrm>
            <a:off x="2253600" y="3188880"/>
            <a:ext cx="883008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Google Shape;227;p4"/>
          <p:cNvSpPr/>
          <p:nvPr/>
        </p:nvSpPr>
        <p:spPr>
          <a:xfrm>
            <a:off x="1747800" y="2963880"/>
            <a:ext cx="8830080" cy="38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chemeClr val="lt1"/>
                </a:solidFill>
                <a:latin typeface="Calibri"/>
                <a:ea typeface="Calibri"/>
              </a:rPr>
              <a:t>A coté : 0,0794µW</a:t>
            </a:r>
            <a:endParaRPr b="0" lang="fr-FR" sz="3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3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chemeClr val="lt1"/>
                </a:solidFill>
                <a:latin typeface="Calibri"/>
                <a:ea typeface="Calibri"/>
              </a:rPr>
              <a:t>De l’autre côté d’un mur : 0,631µW</a:t>
            </a:r>
            <a:endParaRPr b="0" lang="fr-FR" sz="3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3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chemeClr val="lt1"/>
                </a:solidFill>
                <a:latin typeface="Calibri"/>
                <a:ea typeface="Calibri"/>
              </a:rPr>
              <a:t>En dessous : 0,00316µW</a:t>
            </a:r>
            <a:endParaRPr b="0" lang="fr-FR" sz="3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3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chemeClr val="lt1"/>
                </a:solidFill>
                <a:latin typeface="Calibri"/>
                <a:ea typeface="Calibri"/>
              </a:rPr>
              <a:t>Dehors fenêtre : 0,03981µW</a:t>
            </a:r>
            <a:endParaRPr b="0" lang="fr-FR" sz="3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3000" spc="-1" strike="noStrike">
              <a:latin typeface="Arial"/>
            </a:endParaRPr>
          </a:p>
        </p:txBody>
      </p:sp>
      <p:pic>
        <p:nvPicPr>
          <p:cNvPr id="173" name="Google Shape;228;p4" descr=""/>
          <p:cNvPicPr/>
          <p:nvPr/>
        </p:nvPicPr>
        <p:blipFill>
          <a:blip r:embed="rId2"/>
          <a:stretch/>
        </p:blipFill>
        <p:spPr>
          <a:xfrm>
            <a:off x="11409120" y="8850960"/>
            <a:ext cx="4649400" cy="1176840"/>
          </a:xfrm>
          <a:prstGeom prst="rect">
            <a:avLst/>
          </a:prstGeom>
          <a:ln w="0">
            <a:noFill/>
          </a:ln>
        </p:spPr>
      </p:pic>
      <p:sp>
        <p:nvSpPr>
          <p:cNvPr id="174" name="Google Shape;229;p4"/>
          <p:cNvSpPr/>
          <p:nvPr/>
        </p:nvSpPr>
        <p:spPr>
          <a:xfrm>
            <a:off x="11409120" y="8239680"/>
            <a:ext cx="7266600" cy="66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Calibri"/>
              </a:rPr>
              <a:t>Formule de conversion:</a:t>
            </a:r>
            <a:endParaRPr b="0" lang="fr-F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234;p5"/>
          <p:cNvSpPr/>
          <p:nvPr/>
        </p:nvSpPr>
        <p:spPr>
          <a:xfrm>
            <a:off x="2008800" y="1311840"/>
            <a:ext cx="3889080" cy="12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1" lang="en-US" sz="5640" spc="-1" strike="noStrike">
                <a:solidFill>
                  <a:srgbClr val="fdfdfd"/>
                </a:solidFill>
                <a:latin typeface="Open Sans ExtraBold"/>
                <a:ea typeface="Open Sans ExtraBold"/>
              </a:rPr>
              <a:t>Statistics</a:t>
            </a:r>
            <a:endParaRPr b="0" lang="fr-FR" sz="5640" spc="-1" strike="noStrike">
              <a:latin typeface="Arial"/>
            </a:endParaRPr>
          </a:p>
        </p:txBody>
      </p:sp>
      <p:sp>
        <p:nvSpPr>
          <p:cNvPr id="176" name="Google Shape;235;p5"/>
          <p:cNvSpPr/>
          <p:nvPr/>
        </p:nvSpPr>
        <p:spPr>
          <a:xfrm>
            <a:off x="2084400" y="3169080"/>
            <a:ext cx="6096960" cy="240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5640" spc="-1" strike="noStrike">
                <a:solidFill>
                  <a:srgbClr val="fdfdfd"/>
                </a:solidFill>
                <a:latin typeface="Open Sans ExtraBold"/>
                <a:ea typeface="Open Sans ExtraBold"/>
              </a:rPr>
              <a:t> </a:t>
            </a:r>
            <a:r>
              <a:rPr b="0" lang="en-US" sz="5640" spc="-1" strike="noStrike">
                <a:solidFill>
                  <a:srgbClr val="fdfdfd"/>
                </a:solidFill>
                <a:latin typeface="Open Sans ExtraBold"/>
                <a:ea typeface="Open Sans ExtraBold"/>
              </a:rPr>
              <a:t>c100 ; 10,1mbp</a:t>
            </a:r>
            <a:endParaRPr b="0" lang="fr-FR" sz="5640" spc="-1" strike="noStrike">
              <a:latin typeface="Arial"/>
            </a:endParaRPr>
          </a:p>
        </p:txBody>
      </p:sp>
      <p:grpSp>
        <p:nvGrpSpPr>
          <p:cNvPr id="177" name="Google Shape;236;p5"/>
          <p:cNvGrpSpPr/>
          <p:nvPr/>
        </p:nvGrpSpPr>
        <p:grpSpPr>
          <a:xfrm>
            <a:off x="1443240" y="1234440"/>
            <a:ext cx="7523640" cy="7682040"/>
            <a:chOff x="1443240" y="1234440"/>
            <a:chExt cx="7523640" cy="7682040"/>
          </a:xfrm>
        </p:grpSpPr>
        <p:sp>
          <p:nvSpPr>
            <p:cNvPr id="178" name="Google Shape;237;p5"/>
            <p:cNvSpPr/>
            <p:nvPr/>
          </p:nvSpPr>
          <p:spPr>
            <a:xfrm>
              <a:off x="1443240" y="1370520"/>
              <a:ext cx="7523280" cy="7545600"/>
            </a:xfrm>
            <a:custGeom>
              <a:avLst/>
              <a:gdLst>
                <a:gd name="textAreaLeft" fmla="*/ 0 w 7523280"/>
                <a:gd name="textAreaRight" fmla="*/ 7523640 w 7523280"/>
                <a:gd name="textAreaTop" fmla="*/ 0 h 7545600"/>
                <a:gd name="textAreaBottom" fmla="*/ 7545960 h 7545600"/>
              </a:gdLst>
              <a:ahLst/>
              <a:rect l="textAreaLeft" t="textAreaTop" r="textAreaRight" b="textAreaBottom"/>
              <a:pathLst>
                <a:path w="2106826" h="2113092">
                  <a:moveTo>
                    <a:pt x="0" y="0"/>
                  </a:moveTo>
                  <a:lnTo>
                    <a:pt x="2106826" y="0"/>
                  </a:lnTo>
                  <a:lnTo>
                    <a:pt x="2106826" y="2113092"/>
                  </a:lnTo>
                  <a:lnTo>
                    <a:pt x="0" y="2113092"/>
                  </a:lnTo>
                  <a:close/>
                </a:path>
              </a:pathLst>
            </a:custGeom>
            <a:gradFill rotWithShape="0">
              <a:gsLst>
                <a:gs pos="0">
                  <a:srgbClr val="000000">
                    <a:alpha val="96078"/>
                  </a:srgbClr>
                </a:gs>
                <a:gs pos="100000">
                  <a:srgbClr val="737373">
                    <a:alpha val="96078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Google Shape;238;p5"/>
            <p:cNvSpPr/>
            <p:nvPr/>
          </p:nvSpPr>
          <p:spPr>
            <a:xfrm>
              <a:off x="1443240" y="1234440"/>
              <a:ext cx="7523640" cy="7682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0" name="Google Shape;239;p5"/>
          <p:cNvSpPr/>
          <p:nvPr/>
        </p:nvSpPr>
        <p:spPr>
          <a:xfrm>
            <a:off x="2107800" y="2190960"/>
            <a:ext cx="5754600" cy="64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3030" spc="-1" strike="noStrike">
                <a:solidFill>
                  <a:srgbClr val="fdfdfd"/>
                </a:solidFill>
                <a:latin typeface="Poppins"/>
                <a:ea typeface="Poppins"/>
              </a:rPr>
              <a:t>Puissance reçue</a:t>
            </a:r>
            <a:endParaRPr b="0" lang="fr-FR" sz="3030" spc="-1" strike="noStrike">
              <a:latin typeface="Arial"/>
            </a:endParaRPr>
          </a:p>
        </p:txBody>
      </p:sp>
      <p:grpSp>
        <p:nvGrpSpPr>
          <p:cNvPr id="181" name="Google Shape;240;p5"/>
          <p:cNvGrpSpPr/>
          <p:nvPr/>
        </p:nvGrpSpPr>
        <p:grpSpPr>
          <a:xfrm>
            <a:off x="1443240" y="8351640"/>
            <a:ext cx="7523280" cy="564840"/>
            <a:chOff x="1443240" y="8351640"/>
            <a:chExt cx="7523280" cy="564840"/>
          </a:xfrm>
        </p:grpSpPr>
        <p:sp>
          <p:nvSpPr>
            <p:cNvPr id="182" name="Google Shape;241;p5"/>
            <p:cNvSpPr/>
            <p:nvPr/>
          </p:nvSpPr>
          <p:spPr>
            <a:xfrm>
              <a:off x="1443240" y="8487720"/>
              <a:ext cx="7523280" cy="428760"/>
            </a:xfrm>
            <a:custGeom>
              <a:avLst/>
              <a:gdLst>
                <a:gd name="textAreaLeft" fmla="*/ 0 w 7523280"/>
                <a:gd name="textAreaRight" fmla="*/ 7523640 w 7523280"/>
                <a:gd name="textAreaTop" fmla="*/ 0 h 428760"/>
                <a:gd name="textAreaBottom" fmla="*/ 429120 h 428760"/>
              </a:gdLst>
              <a:ahLst/>
              <a:rect l="textAreaLeft" t="textAreaTop" r="textAreaRight" b="textAreaBottom"/>
              <a:pathLst>
                <a:path w="2106826" h="120127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000000">
                <a:alpha val="48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Google Shape;242;p5"/>
            <p:cNvSpPr/>
            <p:nvPr/>
          </p:nvSpPr>
          <p:spPr>
            <a:xfrm>
              <a:off x="1443240" y="8351640"/>
              <a:ext cx="7523280" cy="564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4" name="Google Shape;243;p5"/>
          <p:cNvGrpSpPr/>
          <p:nvPr/>
        </p:nvGrpSpPr>
        <p:grpSpPr>
          <a:xfrm>
            <a:off x="15238080" y="8290440"/>
            <a:ext cx="7523280" cy="7523280"/>
            <a:chOff x="15238080" y="8290440"/>
            <a:chExt cx="7523280" cy="7523280"/>
          </a:xfrm>
        </p:grpSpPr>
        <p:sp>
          <p:nvSpPr>
            <p:cNvPr id="185" name="Google Shape;244;p5"/>
            <p:cNvSpPr/>
            <p:nvPr/>
          </p:nvSpPr>
          <p:spPr>
            <a:xfrm>
              <a:off x="15238080" y="8290440"/>
              <a:ext cx="7523280" cy="7523280"/>
            </a:xfrm>
            <a:custGeom>
              <a:avLst/>
              <a:gdLst>
                <a:gd name="textAreaLeft" fmla="*/ 0 w 7523280"/>
                <a:gd name="textAreaRight" fmla="*/ 7523640 w 7523280"/>
                <a:gd name="textAreaTop" fmla="*/ 0 h 7523280"/>
                <a:gd name="textAreaBottom" fmla="*/ 7523640 h 752328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00">
                    <a:alpha val="96078"/>
                  </a:srgbClr>
                </a:gs>
                <a:gs pos="100000">
                  <a:srgbClr val="737373">
                    <a:alpha val="96078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Google Shape;245;p5"/>
            <p:cNvSpPr/>
            <p:nvPr/>
          </p:nvSpPr>
          <p:spPr>
            <a:xfrm>
              <a:off x="15943320" y="8643240"/>
              <a:ext cx="6112800" cy="6465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7" name="Google Shape;246;p5"/>
          <p:cNvGrpSpPr/>
          <p:nvPr/>
        </p:nvGrpSpPr>
        <p:grpSpPr>
          <a:xfrm>
            <a:off x="-3724200" y="-4507560"/>
            <a:ext cx="5924160" cy="5924160"/>
            <a:chOff x="-3724200" y="-4507560"/>
            <a:chExt cx="5924160" cy="5924160"/>
          </a:xfrm>
        </p:grpSpPr>
        <p:sp>
          <p:nvSpPr>
            <p:cNvPr id="188" name="Google Shape;247;p5"/>
            <p:cNvSpPr/>
            <p:nvPr/>
          </p:nvSpPr>
          <p:spPr>
            <a:xfrm>
              <a:off x="-3724200" y="-4507560"/>
              <a:ext cx="5924160" cy="5924160"/>
            </a:xfrm>
            <a:custGeom>
              <a:avLst/>
              <a:gdLst>
                <a:gd name="textAreaLeft" fmla="*/ 0 w 5924160"/>
                <a:gd name="textAreaRight" fmla="*/ 5924520 w 5924160"/>
                <a:gd name="textAreaTop" fmla="*/ 0 h 5924160"/>
                <a:gd name="textAreaBottom" fmla="*/ 5924520 h 592416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00">
                    <a:alpha val="96078"/>
                  </a:srgbClr>
                </a:gs>
                <a:gs pos="100000">
                  <a:srgbClr val="737373">
                    <a:alpha val="96078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Google Shape;248;p5"/>
            <p:cNvSpPr/>
            <p:nvPr/>
          </p:nvSpPr>
          <p:spPr>
            <a:xfrm>
              <a:off x="-3168720" y="-4230000"/>
              <a:ext cx="4813200" cy="5091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0" name="Google Shape;249;p5"/>
          <p:cNvSpPr/>
          <p:nvPr/>
        </p:nvSpPr>
        <p:spPr>
          <a:xfrm>
            <a:off x="17257680" y="9051840"/>
            <a:ext cx="885960" cy="106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40000"/>
              </a:lnSpc>
              <a:tabLst>
                <a:tab algn="l" pos="0"/>
              </a:tabLst>
            </a:pPr>
            <a:r>
              <a:rPr b="0" lang="en-US" sz="4980" spc="-1" strike="noStrike">
                <a:solidFill>
                  <a:srgbClr val="ffffff"/>
                </a:solidFill>
                <a:latin typeface="Montserrat"/>
                <a:ea typeface="Montserrat"/>
              </a:rPr>
              <a:t>05</a:t>
            </a:r>
            <a:endParaRPr b="0" lang="fr-FR" sz="4980" spc="-1" strike="noStrike">
              <a:latin typeface="Arial"/>
            </a:endParaRPr>
          </a:p>
        </p:txBody>
      </p:sp>
      <p:sp>
        <p:nvSpPr>
          <p:cNvPr id="191" name="Google Shape;250;p5"/>
          <p:cNvSpPr/>
          <p:nvPr/>
        </p:nvSpPr>
        <p:spPr>
          <a:xfrm>
            <a:off x="12314520" y="3008520"/>
            <a:ext cx="3325680" cy="112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67720" indent="-284040">
              <a:lnSpc>
                <a:spcPct val="14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630" spc="-1" strike="noStrike">
                <a:solidFill>
                  <a:srgbClr val="000000"/>
                </a:solidFill>
                <a:latin typeface="Lato"/>
                <a:ea typeface="Lato"/>
              </a:rPr>
              <a:t>A coté :</a:t>
            </a:r>
            <a:endParaRPr b="0" lang="fr-FR" sz="2630" spc="-1" strike="noStrike">
              <a:latin typeface="Arial"/>
            </a:endParaRPr>
          </a:p>
          <a:p>
            <a:pPr lvl="1" marL="567720" indent="-284040">
              <a:lnSpc>
                <a:spcPct val="14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630" spc="-1" strike="noStrike">
                <a:solidFill>
                  <a:srgbClr val="000000"/>
                </a:solidFill>
                <a:latin typeface="Lato"/>
                <a:ea typeface="Lato"/>
              </a:rPr>
              <a:t>5Ghz : -80 dBm</a:t>
            </a:r>
            <a:endParaRPr b="0" lang="fr-FR" sz="2630" spc="-1" strike="noStrike">
              <a:latin typeface="Arial"/>
            </a:endParaRPr>
          </a:p>
        </p:txBody>
      </p:sp>
      <p:grpSp>
        <p:nvGrpSpPr>
          <p:cNvPr id="192" name="Google Shape;251;p5"/>
          <p:cNvGrpSpPr/>
          <p:nvPr/>
        </p:nvGrpSpPr>
        <p:grpSpPr>
          <a:xfrm>
            <a:off x="11391120" y="2881440"/>
            <a:ext cx="903600" cy="1094040"/>
            <a:chOff x="11391120" y="2881440"/>
            <a:chExt cx="903600" cy="1094040"/>
          </a:xfrm>
        </p:grpSpPr>
        <p:sp>
          <p:nvSpPr>
            <p:cNvPr id="193" name="Google Shape;252;p5"/>
            <p:cNvSpPr/>
            <p:nvPr/>
          </p:nvSpPr>
          <p:spPr>
            <a:xfrm>
              <a:off x="11391120" y="3071880"/>
              <a:ext cx="903600" cy="903600"/>
            </a:xfrm>
            <a:custGeom>
              <a:avLst/>
              <a:gdLst>
                <a:gd name="textAreaLeft" fmla="*/ 0 w 903600"/>
                <a:gd name="textAreaRight" fmla="*/ 903960 w 903600"/>
                <a:gd name="textAreaTop" fmla="*/ 0 h 903600"/>
                <a:gd name="textAreaBottom" fmla="*/ 903960 h 903600"/>
              </a:gdLst>
              <a:ahLst/>
              <a:rect l="textAreaLeft" t="textAreaTop" r="textAreaRight" b="textAreaBottom"/>
              <a:pathLst>
                <a:path w="181052" h="181043">
                  <a:moveTo>
                    <a:pt x="0" y="0"/>
                  </a:moveTo>
                  <a:lnTo>
                    <a:pt x="181052" y="0"/>
                  </a:lnTo>
                  <a:lnTo>
                    <a:pt x="181052" y="181043"/>
                  </a:lnTo>
                  <a:lnTo>
                    <a:pt x="0" y="181043"/>
                  </a:lnTo>
                  <a:close/>
                </a:path>
              </a:pathLst>
            </a:custGeom>
            <a:solidFill>
              <a:srgbClr val="2020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Google Shape;253;p5"/>
            <p:cNvSpPr/>
            <p:nvPr/>
          </p:nvSpPr>
          <p:spPr>
            <a:xfrm>
              <a:off x="11391120" y="2881440"/>
              <a:ext cx="903600" cy="1093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5" name="Google Shape;254;p5"/>
          <p:cNvSpPr/>
          <p:nvPr/>
        </p:nvSpPr>
        <p:spPr>
          <a:xfrm>
            <a:off x="12295080" y="4658400"/>
            <a:ext cx="3022200" cy="112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67720" indent="-284040">
              <a:lnSpc>
                <a:spcPct val="14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630" spc="-1" strike="noStrike">
                <a:solidFill>
                  <a:srgbClr val="000000"/>
                </a:solidFill>
                <a:latin typeface="Lato"/>
                <a:ea typeface="Lato"/>
              </a:rPr>
              <a:t>Mur :</a:t>
            </a:r>
            <a:endParaRPr b="0" lang="fr-FR" sz="2630" spc="-1" strike="noStrike">
              <a:latin typeface="Arial"/>
            </a:endParaRPr>
          </a:p>
          <a:p>
            <a:pPr lvl="1" marL="567720" indent="-284040">
              <a:lnSpc>
                <a:spcPct val="14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630" spc="-1" strike="noStrike">
                <a:solidFill>
                  <a:srgbClr val="000000"/>
                </a:solidFill>
                <a:latin typeface="Lato"/>
                <a:ea typeface="Lato"/>
              </a:rPr>
              <a:t>5 Ghz: -80 dBm</a:t>
            </a:r>
            <a:endParaRPr b="0" lang="fr-FR" sz="2630" spc="-1" strike="noStrike">
              <a:latin typeface="Arial"/>
            </a:endParaRPr>
          </a:p>
        </p:txBody>
      </p:sp>
      <p:grpSp>
        <p:nvGrpSpPr>
          <p:cNvPr id="196" name="Google Shape;255;p5"/>
          <p:cNvGrpSpPr/>
          <p:nvPr/>
        </p:nvGrpSpPr>
        <p:grpSpPr>
          <a:xfrm>
            <a:off x="11391120" y="4503240"/>
            <a:ext cx="903600" cy="1094040"/>
            <a:chOff x="11391120" y="4503240"/>
            <a:chExt cx="903600" cy="1094040"/>
          </a:xfrm>
        </p:grpSpPr>
        <p:sp>
          <p:nvSpPr>
            <p:cNvPr id="197" name="Google Shape;256;p5"/>
            <p:cNvSpPr/>
            <p:nvPr/>
          </p:nvSpPr>
          <p:spPr>
            <a:xfrm>
              <a:off x="11391120" y="4693680"/>
              <a:ext cx="903600" cy="903600"/>
            </a:xfrm>
            <a:custGeom>
              <a:avLst/>
              <a:gdLst>
                <a:gd name="textAreaLeft" fmla="*/ 0 w 903600"/>
                <a:gd name="textAreaRight" fmla="*/ 903960 w 903600"/>
                <a:gd name="textAreaTop" fmla="*/ 0 h 903600"/>
                <a:gd name="textAreaBottom" fmla="*/ 903960 h 903600"/>
              </a:gdLst>
              <a:ahLst/>
              <a:rect l="textAreaLeft" t="textAreaTop" r="textAreaRight" b="textAreaBottom"/>
              <a:pathLst>
                <a:path w="181052" h="181043">
                  <a:moveTo>
                    <a:pt x="0" y="0"/>
                  </a:moveTo>
                  <a:lnTo>
                    <a:pt x="181052" y="0"/>
                  </a:lnTo>
                  <a:lnTo>
                    <a:pt x="181052" y="181043"/>
                  </a:lnTo>
                  <a:lnTo>
                    <a:pt x="0" y="181043"/>
                  </a:lnTo>
                  <a:close/>
                </a:path>
              </a:pathLst>
            </a:custGeom>
            <a:solidFill>
              <a:srgbClr val="2020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Google Shape;257;p5"/>
            <p:cNvSpPr/>
            <p:nvPr/>
          </p:nvSpPr>
          <p:spPr>
            <a:xfrm>
              <a:off x="11391120" y="4503240"/>
              <a:ext cx="903600" cy="1093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9" name="Google Shape;258;p5"/>
          <p:cNvSpPr/>
          <p:nvPr/>
        </p:nvSpPr>
        <p:spPr>
          <a:xfrm>
            <a:off x="12314520" y="6282360"/>
            <a:ext cx="7249680" cy="112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67720" indent="-284040">
              <a:lnSpc>
                <a:spcPct val="14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630" spc="-1" strike="noStrike">
                <a:solidFill>
                  <a:srgbClr val="000000"/>
                </a:solidFill>
                <a:latin typeface="Lato"/>
                <a:ea typeface="Lato"/>
              </a:rPr>
              <a:t>En dessous :</a:t>
            </a:r>
            <a:endParaRPr b="0" lang="fr-FR" sz="2630" spc="-1" strike="noStrike">
              <a:latin typeface="Arial"/>
            </a:endParaRPr>
          </a:p>
          <a:p>
            <a:pPr lvl="1" marL="567720" indent="-284040">
              <a:lnSpc>
                <a:spcPct val="14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630" spc="-1" strike="noStrike">
                <a:solidFill>
                  <a:srgbClr val="000000"/>
                </a:solidFill>
                <a:latin typeface="Lato"/>
                <a:ea typeface="Lato"/>
              </a:rPr>
              <a:t>5Ghz : 0 dBm</a:t>
            </a:r>
            <a:endParaRPr b="0" lang="fr-FR" sz="2630" spc="-1" strike="noStrike">
              <a:latin typeface="Arial"/>
            </a:endParaRPr>
          </a:p>
        </p:txBody>
      </p:sp>
      <p:grpSp>
        <p:nvGrpSpPr>
          <p:cNvPr id="200" name="Google Shape;259;p5"/>
          <p:cNvGrpSpPr/>
          <p:nvPr/>
        </p:nvGrpSpPr>
        <p:grpSpPr>
          <a:xfrm>
            <a:off x="11391120" y="6127560"/>
            <a:ext cx="903600" cy="1093680"/>
            <a:chOff x="11391120" y="6127560"/>
            <a:chExt cx="903600" cy="1093680"/>
          </a:xfrm>
        </p:grpSpPr>
        <p:sp>
          <p:nvSpPr>
            <p:cNvPr id="201" name="Google Shape;260;p5"/>
            <p:cNvSpPr/>
            <p:nvPr/>
          </p:nvSpPr>
          <p:spPr>
            <a:xfrm>
              <a:off x="11391120" y="6317640"/>
              <a:ext cx="903600" cy="903600"/>
            </a:xfrm>
            <a:custGeom>
              <a:avLst/>
              <a:gdLst>
                <a:gd name="textAreaLeft" fmla="*/ 0 w 903600"/>
                <a:gd name="textAreaRight" fmla="*/ 903960 w 903600"/>
                <a:gd name="textAreaTop" fmla="*/ 0 h 903600"/>
                <a:gd name="textAreaBottom" fmla="*/ 903960 h 903600"/>
              </a:gdLst>
              <a:ahLst/>
              <a:rect l="textAreaLeft" t="textAreaTop" r="textAreaRight" b="textAreaBottom"/>
              <a:pathLst>
                <a:path w="181052" h="181043">
                  <a:moveTo>
                    <a:pt x="0" y="0"/>
                  </a:moveTo>
                  <a:lnTo>
                    <a:pt x="181052" y="0"/>
                  </a:lnTo>
                  <a:lnTo>
                    <a:pt x="181052" y="181043"/>
                  </a:lnTo>
                  <a:lnTo>
                    <a:pt x="0" y="181043"/>
                  </a:lnTo>
                  <a:close/>
                </a:path>
              </a:pathLst>
            </a:custGeom>
            <a:solidFill>
              <a:srgbClr val="2020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Google Shape;261;p5"/>
            <p:cNvSpPr/>
            <p:nvPr/>
          </p:nvSpPr>
          <p:spPr>
            <a:xfrm>
              <a:off x="11391120" y="6127560"/>
              <a:ext cx="903600" cy="1093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3" name="Google Shape;262;p5"/>
          <p:cNvSpPr/>
          <p:nvPr/>
        </p:nvSpPr>
        <p:spPr>
          <a:xfrm>
            <a:off x="11561400" y="3111840"/>
            <a:ext cx="642600" cy="13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3270" spc="-1" strike="noStrike">
                <a:solidFill>
                  <a:srgbClr val="ffffff"/>
                </a:solidFill>
                <a:latin typeface="Montserrat"/>
                <a:ea typeface="Montserrat"/>
              </a:rPr>
              <a:t>011</a:t>
            </a:r>
            <a:endParaRPr b="0" lang="fr-FR" sz="3270" spc="-1" strike="noStrike">
              <a:latin typeface="Arial"/>
            </a:endParaRPr>
          </a:p>
        </p:txBody>
      </p:sp>
      <p:sp>
        <p:nvSpPr>
          <p:cNvPr id="204" name="Google Shape;263;p5"/>
          <p:cNvSpPr/>
          <p:nvPr/>
        </p:nvSpPr>
        <p:spPr>
          <a:xfrm>
            <a:off x="11494440" y="4842000"/>
            <a:ext cx="696960" cy="69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3270" spc="-1" strike="noStrike">
                <a:solidFill>
                  <a:srgbClr val="ffffff"/>
                </a:solidFill>
                <a:latin typeface="Montserrat"/>
                <a:ea typeface="Montserrat"/>
              </a:rPr>
              <a:t>02</a:t>
            </a:r>
            <a:endParaRPr b="0" lang="fr-FR" sz="3270" spc="-1" strike="noStrike">
              <a:latin typeface="Arial"/>
            </a:endParaRPr>
          </a:p>
        </p:txBody>
      </p:sp>
      <p:sp>
        <p:nvSpPr>
          <p:cNvPr id="205" name="Google Shape;264;p5"/>
          <p:cNvSpPr/>
          <p:nvPr/>
        </p:nvSpPr>
        <p:spPr>
          <a:xfrm>
            <a:off x="11494440" y="6465960"/>
            <a:ext cx="696960" cy="69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3270" spc="-1" strike="noStrike">
                <a:solidFill>
                  <a:srgbClr val="ffffff"/>
                </a:solidFill>
                <a:latin typeface="Montserrat"/>
                <a:ea typeface="Montserrat"/>
              </a:rPr>
              <a:t>03</a:t>
            </a:r>
            <a:endParaRPr b="0" lang="fr-FR" sz="3270" spc="-1" strike="noStrike">
              <a:latin typeface="Arial"/>
            </a:endParaRPr>
          </a:p>
        </p:txBody>
      </p:sp>
      <p:sp>
        <p:nvSpPr>
          <p:cNvPr id="206" name="Google Shape;265;p5"/>
          <p:cNvSpPr/>
          <p:nvPr/>
        </p:nvSpPr>
        <p:spPr>
          <a:xfrm>
            <a:off x="15640560" y="5736960"/>
            <a:ext cx="595080" cy="69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en-US" sz="3270" spc="-1" strike="noStrike">
                <a:solidFill>
                  <a:srgbClr val="ffffff"/>
                </a:solidFill>
                <a:latin typeface="Montserrat"/>
                <a:ea typeface="Montserrat"/>
              </a:rPr>
              <a:t>06</a:t>
            </a:r>
            <a:endParaRPr b="0" lang="fr-FR" sz="3270" spc="-1" strike="noStrike">
              <a:latin typeface="Arial"/>
            </a:endParaRPr>
          </a:p>
        </p:txBody>
      </p:sp>
      <p:cxnSp>
        <p:nvCxnSpPr>
          <p:cNvPr id="207" name="Google Shape;266;p5"/>
          <p:cNvCxnSpPr/>
          <p:nvPr/>
        </p:nvCxnSpPr>
        <p:spPr>
          <a:xfrm flipH="1">
            <a:off x="10344960" y="624600"/>
            <a:ext cx="16920" cy="8798040"/>
          </a:xfrm>
          <a:prstGeom prst="straightConnector1">
            <a:avLst/>
          </a:prstGeom>
          <a:ln w="66675">
            <a:solidFill>
              <a:srgbClr val="000000"/>
            </a:solidFill>
            <a:round/>
          </a:ln>
        </p:spPr>
      </p:cxnSp>
      <p:sp>
        <p:nvSpPr>
          <p:cNvPr id="208" name="Google Shape;267;p5"/>
          <p:cNvSpPr/>
          <p:nvPr/>
        </p:nvSpPr>
        <p:spPr>
          <a:xfrm>
            <a:off x="-27000" y="0"/>
            <a:ext cx="2111040" cy="807480"/>
          </a:xfrm>
          <a:custGeom>
            <a:avLst/>
            <a:gdLst>
              <a:gd name="textAreaLeft" fmla="*/ 0 w 2111040"/>
              <a:gd name="textAreaRight" fmla="*/ 2111400 w 2111040"/>
              <a:gd name="textAreaTop" fmla="*/ 0 h 807480"/>
              <a:gd name="textAreaBottom" fmla="*/ 807840 h 807480"/>
            </a:gdLst>
            <a:ahLst/>
            <a:rect l="textAreaLeft" t="textAreaTop" r="textAreaRight" b="textAreaBottom"/>
            <a:pathLst>
              <a:path w="2111554" h="807669">
                <a:moveTo>
                  <a:pt x="0" y="0"/>
                </a:moveTo>
                <a:lnTo>
                  <a:pt x="2111554" y="0"/>
                </a:lnTo>
                <a:lnTo>
                  <a:pt x="2111554" y="807669"/>
                </a:lnTo>
                <a:lnTo>
                  <a:pt x="0" y="8076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9" name="Google Shape;268;p5"/>
          <p:cNvGrpSpPr/>
          <p:nvPr/>
        </p:nvGrpSpPr>
        <p:grpSpPr>
          <a:xfrm>
            <a:off x="-69480" y="9455040"/>
            <a:ext cx="8586720" cy="831600"/>
            <a:chOff x="-69480" y="9455040"/>
            <a:chExt cx="8586720" cy="831600"/>
          </a:xfrm>
        </p:grpSpPr>
        <p:sp>
          <p:nvSpPr>
            <p:cNvPr id="210" name="Google Shape;269;p5"/>
            <p:cNvSpPr/>
            <p:nvPr/>
          </p:nvSpPr>
          <p:spPr>
            <a:xfrm>
              <a:off x="-69480" y="9599760"/>
              <a:ext cx="8586720" cy="686880"/>
            </a:xfrm>
            <a:custGeom>
              <a:avLst/>
              <a:gdLst>
                <a:gd name="textAreaLeft" fmla="*/ 0 w 8586720"/>
                <a:gd name="textAreaRight" fmla="*/ 8587080 w 8586720"/>
                <a:gd name="textAreaTop" fmla="*/ 0 h 686880"/>
                <a:gd name="textAreaBottom" fmla="*/ 687240 h 686880"/>
              </a:gdLst>
              <a:ahLst/>
              <a:rect l="textAreaLeft" t="textAreaTop" r="textAreaRight" b="textAreaBottom"/>
              <a:pathLst>
                <a:path w="2261644" h="181043">
                  <a:moveTo>
                    <a:pt x="0" y="0"/>
                  </a:moveTo>
                  <a:lnTo>
                    <a:pt x="2261644" y="0"/>
                  </a:lnTo>
                  <a:lnTo>
                    <a:pt x="2261644" y="181043"/>
                  </a:lnTo>
                  <a:lnTo>
                    <a:pt x="0" y="181043"/>
                  </a:lnTo>
                  <a:close/>
                </a:path>
              </a:pathLst>
            </a:custGeom>
            <a:solidFill>
              <a:srgbClr val="2020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Google Shape;270;p5"/>
            <p:cNvSpPr/>
            <p:nvPr/>
          </p:nvSpPr>
          <p:spPr>
            <a:xfrm>
              <a:off x="-69480" y="9455040"/>
              <a:ext cx="8586720" cy="83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2" name="Google Shape;271;p5"/>
          <p:cNvSpPr/>
          <p:nvPr/>
        </p:nvSpPr>
        <p:spPr>
          <a:xfrm>
            <a:off x="155160" y="9645840"/>
            <a:ext cx="790884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en-US" sz="2490" spc="-1" strike="noStrike">
                <a:solidFill>
                  <a:srgbClr val="ffffff"/>
                </a:solidFill>
                <a:latin typeface="Montserrat"/>
                <a:ea typeface="Montserrat"/>
              </a:rPr>
              <a:t>NAREL DIAS-PIEROT HERCHUEL TARZIT</a:t>
            </a:r>
            <a:endParaRPr b="0" lang="fr-FR" sz="2490" spc="-1" strike="noStrike">
              <a:latin typeface="Arial"/>
            </a:endParaRPr>
          </a:p>
        </p:txBody>
      </p:sp>
      <p:sp>
        <p:nvSpPr>
          <p:cNvPr id="213" name="Google Shape;272;p5"/>
          <p:cNvSpPr/>
          <p:nvPr/>
        </p:nvSpPr>
        <p:spPr>
          <a:xfrm>
            <a:off x="2008800" y="3024360"/>
            <a:ext cx="8830080" cy="292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chemeClr val="lt1"/>
                </a:solidFill>
                <a:latin typeface="Calibri"/>
                <a:ea typeface="Calibri"/>
              </a:rPr>
              <a:t>A coté : 0,01µW</a:t>
            </a:r>
            <a:endParaRPr b="0" lang="fr-FR" sz="3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3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chemeClr val="lt1"/>
                </a:solidFill>
                <a:latin typeface="Calibri"/>
                <a:ea typeface="Calibri"/>
              </a:rPr>
              <a:t>Mur : 0,01µW</a:t>
            </a:r>
            <a:endParaRPr b="0" lang="fr-FR" sz="3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3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chemeClr val="lt1"/>
                </a:solidFill>
                <a:latin typeface="Calibri"/>
                <a:ea typeface="Calibri"/>
              </a:rPr>
              <a:t>En dessous et dehors : 0µW</a:t>
            </a:r>
            <a:endParaRPr b="0" lang="fr-FR" sz="3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chemeClr val="lt1"/>
                </a:solidFill>
                <a:latin typeface="Calibri"/>
                <a:ea typeface="Calibri"/>
              </a:rPr>
              <a:t> 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214" name="Google Shape;273;p5"/>
          <p:cNvSpPr/>
          <p:nvPr/>
        </p:nvSpPr>
        <p:spPr>
          <a:xfrm>
            <a:off x="11298960" y="7929360"/>
            <a:ext cx="6729840" cy="66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Calibri"/>
              </a:rPr>
              <a:t>formule utilisée : 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215" name="Google Shape;274;p5" descr=""/>
          <p:cNvPicPr/>
          <p:nvPr/>
        </p:nvPicPr>
        <p:blipFill>
          <a:blip r:embed="rId2"/>
          <a:stretch/>
        </p:blipFill>
        <p:spPr>
          <a:xfrm>
            <a:off x="11154240" y="8711280"/>
            <a:ext cx="4709520" cy="119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79;p6"/>
          <p:cNvSpPr/>
          <p:nvPr/>
        </p:nvSpPr>
        <p:spPr>
          <a:xfrm>
            <a:off x="165960" y="1715760"/>
            <a:ext cx="8489520" cy="6855120"/>
          </a:xfrm>
          <a:custGeom>
            <a:avLst/>
            <a:gdLst>
              <a:gd name="textAreaLeft" fmla="*/ 0 w 8489520"/>
              <a:gd name="textAreaRight" fmla="*/ 8489880 w 8489520"/>
              <a:gd name="textAreaTop" fmla="*/ 0 h 6855120"/>
              <a:gd name="textAreaBottom" fmla="*/ 6855480 h 6855120"/>
            </a:gdLst>
            <a:ahLst/>
            <a:rect l="textAreaLeft" t="textAreaTop" r="textAreaRight" b="textAreaBottom"/>
            <a:pathLst>
              <a:path w="8489844" h="6855549">
                <a:moveTo>
                  <a:pt x="0" y="0"/>
                </a:moveTo>
                <a:lnTo>
                  <a:pt x="8489844" y="0"/>
                </a:lnTo>
                <a:lnTo>
                  <a:pt x="8489844" y="6855550"/>
                </a:lnTo>
                <a:lnTo>
                  <a:pt x="0" y="68555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7" name="Google Shape;280;p6"/>
          <p:cNvGrpSpPr/>
          <p:nvPr/>
        </p:nvGrpSpPr>
        <p:grpSpPr>
          <a:xfrm>
            <a:off x="-3389400" y="-4459680"/>
            <a:ext cx="5924160" cy="5924160"/>
            <a:chOff x="-3389400" y="-4459680"/>
            <a:chExt cx="5924160" cy="5924160"/>
          </a:xfrm>
        </p:grpSpPr>
        <p:sp>
          <p:nvSpPr>
            <p:cNvPr id="218" name="Google Shape;281;p6"/>
            <p:cNvSpPr/>
            <p:nvPr/>
          </p:nvSpPr>
          <p:spPr>
            <a:xfrm>
              <a:off x="-3389400" y="-4459680"/>
              <a:ext cx="5924160" cy="5924160"/>
            </a:xfrm>
            <a:custGeom>
              <a:avLst/>
              <a:gdLst>
                <a:gd name="textAreaLeft" fmla="*/ 0 w 5924160"/>
                <a:gd name="textAreaRight" fmla="*/ 5924520 w 5924160"/>
                <a:gd name="textAreaTop" fmla="*/ 0 h 5924160"/>
                <a:gd name="textAreaBottom" fmla="*/ 5924520 h 592416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00">
                    <a:alpha val="96078"/>
                  </a:srgbClr>
                </a:gs>
                <a:gs pos="100000">
                  <a:srgbClr val="737373">
                    <a:alpha val="96078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Google Shape;282;p6"/>
            <p:cNvSpPr/>
            <p:nvPr/>
          </p:nvSpPr>
          <p:spPr>
            <a:xfrm>
              <a:off x="-2833920" y="-4182120"/>
              <a:ext cx="4813200" cy="5091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0" name="Google Shape;283;p6"/>
          <p:cNvGrpSpPr/>
          <p:nvPr/>
        </p:nvGrpSpPr>
        <p:grpSpPr>
          <a:xfrm>
            <a:off x="14631840" y="7748280"/>
            <a:ext cx="7523280" cy="7523280"/>
            <a:chOff x="14631840" y="7748280"/>
            <a:chExt cx="7523280" cy="7523280"/>
          </a:xfrm>
        </p:grpSpPr>
        <p:sp>
          <p:nvSpPr>
            <p:cNvPr id="221" name="Google Shape;284;p6"/>
            <p:cNvSpPr/>
            <p:nvPr/>
          </p:nvSpPr>
          <p:spPr>
            <a:xfrm>
              <a:off x="14631840" y="7748280"/>
              <a:ext cx="7523280" cy="7523280"/>
            </a:xfrm>
            <a:custGeom>
              <a:avLst/>
              <a:gdLst>
                <a:gd name="textAreaLeft" fmla="*/ 0 w 7523280"/>
                <a:gd name="textAreaRight" fmla="*/ 7523640 w 7523280"/>
                <a:gd name="textAreaTop" fmla="*/ 0 h 7523280"/>
                <a:gd name="textAreaBottom" fmla="*/ 7523640 h 752328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00">
                    <a:alpha val="96078"/>
                  </a:srgbClr>
                </a:gs>
                <a:gs pos="100000">
                  <a:srgbClr val="737373">
                    <a:alpha val="96078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Google Shape;285;p6"/>
            <p:cNvSpPr/>
            <p:nvPr/>
          </p:nvSpPr>
          <p:spPr>
            <a:xfrm>
              <a:off x="15337440" y="8101080"/>
              <a:ext cx="6112800" cy="6465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3" name="Google Shape;286;p6"/>
          <p:cNvSpPr/>
          <p:nvPr/>
        </p:nvSpPr>
        <p:spPr>
          <a:xfrm>
            <a:off x="17077680" y="8979840"/>
            <a:ext cx="885960" cy="106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40000"/>
              </a:lnSpc>
              <a:tabLst>
                <a:tab algn="l" pos="0"/>
              </a:tabLst>
            </a:pPr>
            <a:r>
              <a:rPr b="0" lang="en-US" sz="4980" spc="-1" strike="noStrike">
                <a:solidFill>
                  <a:srgbClr val="ffffff"/>
                </a:solidFill>
                <a:latin typeface="Montserrat"/>
                <a:ea typeface="Montserrat"/>
              </a:rPr>
              <a:t>06</a:t>
            </a:r>
            <a:endParaRPr b="0" lang="fr-FR" sz="4980" spc="-1" strike="noStrike">
              <a:latin typeface="Arial"/>
            </a:endParaRPr>
          </a:p>
        </p:txBody>
      </p:sp>
      <p:sp>
        <p:nvSpPr>
          <p:cNvPr id="224" name="Google Shape;287;p6"/>
          <p:cNvSpPr/>
          <p:nvPr/>
        </p:nvSpPr>
        <p:spPr>
          <a:xfrm>
            <a:off x="0" y="0"/>
            <a:ext cx="2111040" cy="807480"/>
          </a:xfrm>
          <a:custGeom>
            <a:avLst/>
            <a:gdLst>
              <a:gd name="textAreaLeft" fmla="*/ 0 w 2111040"/>
              <a:gd name="textAreaRight" fmla="*/ 2111400 w 2111040"/>
              <a:gd name="textAreaTop" fmla="*/ 0 h 807480"/>
              <a:gd name="textAreaBottom" fmla="*/ 807840 h 807480"/>
            </a:gdLst>
            <a:ahLst/>
            <a:rect l="textAreaLeft" t="textAreaTop" r="textAreaRight" b="textAreaBottom"/>
            <a:pathLst>
              <a:path w="2111554" h="807669">
                <a:moveTo>
                  <a:pt x="0" y="0"/>
                </a:moveTo>
                <a:lnTo>
                  <a:pt x="2111554" y="0"/>
                </a:lnTo>
                <a:lnTo>
                  <a:pt x="2111554" y="807669"/>
                </a:lnTo>
                <a:lnTo>
                  <a:pt x="0" y="8076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225" name="Google Shape;288;p6"/>
          <p:cNvCxnSpPr/>
          <p:nvPr/>
        </p:nvCxnSpPr>
        <p:spPr>
          <a:xfrm flipH="1">
            <a:off x="9127080" y="807480"/>
            <a:ext cx="17280" cy="8798040"/>
          </a:xfrm>
          <a:prstGeom prst="straightConnector1">
            <a:avLst/>
          </a:prstGeom>
          <a:ln w="66675">
            <a:solidFill>
              <a:srgbClr val="000000"/>
            </a:solidFill>
            <a:round/>
          </a:ln>
        </p:spPr>
      </p:cxnSp>
      <p:sp>
        <p:nvSpPr>
          <p:cNvPr id="226" name="Google Shape;289;p6"/>
          <p:cNvSpPr/>
          <p:nvPr/>
        </p:nvSpPr>
        <p:spPr>
          <a:xfrm>
            <a:off x="9615600" y="1715760"/>
            <a:ext cx="8569080" cy="6855120"/>
          </a:xfrm>
          <a:custGeom>
            <a:avLst/>
            <a:gdLst>
              <a:gd name="textAreaLeft" fmla="*/ 0 w 8569080"/>
              <a:gd name="textAreaRight" fmla="*/ 8569440 w 8569080"/>
              <a:gd name="textAreaTop" fmla="*/ 0 h 6855120"/>
              <a:gd name="textAreaBottom" fmla="*/ 6855480 h 6855120"/>
            </a:gdLst>
            <a:ahLst/>
            <a:rect l="textAreaLeft" t="textAreaTop" r="textAreaRight" b="textAreaBottom"/>
            <a:pathLst>
              <a:path w="8569437" h="6855549">
                <a:moveTo>
                  <a:pt x="0" y="0"/>
                </a:moveTo>
                <a:lnTo>
                  <a:pt x="8569437" y="0"/>
                </a:lnTo>
                <a:lnTo>
                  <a:pt x="8569437" y="6855550"/>
                </a:lnTo>
                <a:lnTo>
                  <a:pt x="0" y="68555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7" name="Google Shape;290;p6"/>
          <p:cNvGrpSpPr/>
          <p:nvPr/>
        </p:nvGrpSpPr>
        <p:grpSpPr>
          <a:xfrm>
            <a:off x="-69480" y="9455040"/>
            <a:ext cx="8586720" cy="831600"/>
            <a:chOff x="-69480" y="9455040"/>
            <a:chExt cx="8586720" cy="831600"/>
          </a:xfrm>
        </p:grpSpPr>
        <p:sp>
          <p:nvSpPr>
            <p:cNvPr id="228" name="Google Shape;291;p6"/>
            <p:cNvSpPr/>
            <p:nvPr/>
          </p:nvSpPr>
          <p:spPr>
            <a:xfrm>
              <a:off x="-69480" y="9599760"/>
              <a:ext cx="8586720" cy="686880"/>
            </a:xfrm>
            <a:custGeom>
              <a:avLst/>
              <a:gdLst>
                <a:gd name="textAreaLeft" fmla="*/ 0 w 8586720"/>
                <a:gd name="textAreaRight" fmla="*/ 8587080 w 8586720"/>
                <a:gd name="textAreaTop" fmla="*/ 0 h 686880"/>
                <a:gd name="textAreaBottom" fmla="*/ 687240 h 686880"/>
              </a:gdLst>
              <a:ahLst/>
              <a:rect l="textAreaLeft" t="textAreaTop" r="textAreaRight" b="textAreaBottom"/>
              <a:pathLst>
                <a:path w="2261644" h="181043">
                  <a:moveTo>
                    <a:pt x="0" y="0"/>
                  </a:moveTo>
                  <a:lnTo>
                    <a:pt x="2261644" y="0"/>
                  </a:lnTo>
                  <a:lnTo>
                    <a:pt x="2261644" y="181043"/>
                  </a:lnTo>
                  <a:lnTo>
                    <a:pt x="0" y="181043"/>
                  </a:lnTo>
                  <a:close/>
                </a:path>
              </a:pathLst>
            </a:custGeom>
            <a:solidFill>
              <a:srgbClr val="2020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Google Shape;292;p6"/>
            <p:cNvSpPr/>
            <p:nvPr/>
          </p:nvSpPr>
          <p:spPr>
            <a:xfrm>
              <a:off x="-69480" y="9455040"/>
              <a:ext cx="8586720" cy="83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0" name="Google Shape;293;p6"/>
          <p:cNvSpPr/>
          <p:nvPr/>
        </p:nvSpPr>
        <p:spPr>
          <a:xfrm>
            <a:off x="551160" y="9645840"/>
            <a:ext cx="736884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en-US" sz="2490" spc="-1" strike="noStrike">
                <a:solidFill>
                  <a:srgbClr val="ffffff"/>
                </a:solidFill>
                <a:latin typeface="Montserrat"/>
                <a:ea typeface="Montserrat"/>
              </a:rPr>
              <a:t>NAREL DIAS-PIEROT HERCHUEL TARZIT</a:t>
            </a:r>
            <a:endParaRPr b="0" lang="fr-FR" sz="2490" spc="-1" strike="noStrike">
              <a:latin typeface="Arial"/>
            </a:endParaRPr>
          </a:p>
        </p:txBody>
      </p:sp>
      <p:sp>
        <p:nvSpPr>
          <p:cNvPr id="231" name="Google Shape;294;p6"/>
          <p:cNvSpPr/>
          <p:nvPr/>
        </p:nvSpPr>
        <p:spPr>
          <a:xfrm>
            <a:off x="2301840" y="1020600"/>
            <a:ext cx="4218120" cy="55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Calibri"/>
              </a:rPr>
              <a:t>Heatmap AP 5Ghz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232" name="Google Shape;295;p6"/>
          <p:cNvSpPr/>
          <p:nvPr/>
        </p:nvSpPr>
        <p:spPr>
          <a:xfrm>
            <a:off x="11791080" y="1020600"/>
            <a:ext cx="4218120" cy="55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Calibri"/>
              </a:rPr>
              <a:t>Heatmap AP 2.4Ghz</a:t>
            </a:r>
            <a:endParaRPr b="0" lang="fr-F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300;p7"/>
          <p:cNvSpPr/>
          <p:nvPr/>
        </p:nvSpPr>
        <p:spPr>
          <a:xfrm>
            <a:off x="2766240" y="0"/>
            <a:ext cx="15521400" cy="6809760"/>
          </a:xfrm>
          <a:custGeom>
            <a:avLst/>
            <a:gdLst>
              <a:gd name="textAreaLeft" fmla="*/ 0 w 15521400"/>
              <a:gd name="textAreaRight" fmla="*/ 15521760 w 15521400"/>
              <a:gd name="textAreaTop" fmla="*/ 0 h 6809760"/>
              <a:gd name="textAreaBottom" fmla="*/ 6810120 h 6809760"/>
            </a:gdLst>
            <a:ahLst/>
            <a:rect l="textAreaLeft" t="textAreaTop" r="textAreaRight" b="textAreaBottom"/>
            <a:pathLst>
              <a:path w="15521871" h="6810221">
                <a:moveTo>
                  <a:pt x="0" y="0"/>
                </a:moveTo>
                <a:lnTo>
                  <a:pt x="15521871" y="0"/>
                </a:lnTo>
                <a:lnTo>
                  <a:pt x="15521871" y="6810221"/>
                </a:lnTo>
                <a:lnTo>
                  <a:pt x="0" y="68102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Google Shape;301;p7"/>
          <p:cNvSpPr/>
          <p:nvPr/>
        </p:nvSpPr>
        <p:spPr>
          <a:xfrm>
            <a:off x="1620720" y="6810120"/>
            <a:ext cx="15922080" cy="2447640"/>
          </a:xfrm>
          <a:custGeom>
            <a:avLst/>
            <a:gdLst>
              <a:gd name="textAreaLeft" fmla="*/ 0 w 15922080"/>
              <a:gd name="textAreaRight" fmla="*/ 15922440 w 15922080"/>
              <a:gd name="textAreaTop" fmla="*/ 0 h 2447640"/>
              <a:gd name="textAreaBottom" fmla="*/ 2448000 h 2447640"/>
            </a:gdLst>
            <a:ahLst/>
            <a:rect l="textAreaLeft" t="textAreaTop" r="textAreaRight" b="textAreaBottom"/>
            <a:pathLst>
              <a:path w="15922467" h="2448079">
                <a:moveTo>
                  <a:pt x="0" y="0"/>
                </a:moveTo>
                <a:lnTo>
                  <a:pt x="15922467" y="0"/>
                </a:lnTo>
                <a:lnTo>
                  <a:pt x="15922467" y="2448079"/>
                </a:lnTo>
                <a:lnTo>
                  <a:pt x="0" y="244807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Google Shape;302;p7"/>
          <p:cNvSpPr/>
          <p:nvPr/>
        </p:nvSpPr>
        <p:spPr>
          <a:xfrm>
            <a:off x="-145080" y="9258480"/>
            <a:ext cx="18287640" cy="29700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297000"/>
              <a:gd name="textAreaBottom" fmla="*/ 297360 h 297000"/>
            </a:gdLst>
            <a:ahLst/>
            <a:rect l="textAreaLeft" t="textAreaTop" r="textAreaRight" b="textAreaBottom"/>
            <a:pathLst>
              <a:path w="18288000" h="297180">
                <a:moveTo>
                  <a:pt x="0" y="0"/>
                </a:moveTo>
                <a:lnTo>
                  <a:pt x="18288000" y="0"/>
                </a:lnTo>
                <a:lnTo>
                  <a:pt x="18288000" y="297180"/>
                </a:lnTo>
                <a:lnTo>
                  <a:pt x="0" y="29718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Google Shape;303;p7"/>
          <p:cNvSpPr/>
          <p:nvPr/>
        </p:nvSpPr>
        <p:spPr>
          <a:xfrm>
            <a:off x="0" y="0"/>
            <a:ext cx="2111040" cy="807480"/>
          </a:xfrm>
          <a:custGeom>
            <a:avLst/>
            <a:gdLst>
              <a:gd name="textAreaLeft" fmla="*/ 0 w 2111040"/>
              <a:gd name="textAreaRight" fmla="*/ 2111400 w 2111040"/>
              <a:gd name="textAreaTop" fmla="*/ 0 h 807480"/>
              <a:gd name="textAreaBottom" fmla="*/ 807840 h 807480"/>
            </a:gdLst>
            <a:ahLst/>
            <a:rect l="textAreaLeft" t="textAreaTop" r="textAreaRight" b="textAreaBottom"/>
            <a:pathLst>
              <a:path w="2111554" h="807669">
                <a:moveTo>
                  <a:pt x="0" y="0"/>
                </a:moveTo>
                <a:lnTo>
                  <a:pt x="2111554" y="0"/>
                </a:lnTo>
                <a:lnTo>
                  <a:pt x="2111554" y="807669"/>
                </a:lnTo>
                <a:lnTo>
                  <a:pt x="0" y="8076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Google Shape;304;p7"/>
          <p:cNvSpPr/>
          <p:nvPr/>
        </p:nvSpPr>
        <p:spPr>
          <a:xfrm>
            <a:off x="17329680" y="9195840"/>
            <a:ext cx="885960" cy="106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40000"/>
              </a:lnSpc>
              <a:tabLst>
                <a:tab algn="l" pos="0"/>
              </a:tabLst>
            </a:pPr>
            <a:r>
              <a:rPr b="0" lang="en-US" sz="4980" spc="-1" strike="noStrike">
                <a:solidFill>
                  <a:srgbClr val="000000"/>
                </a:solidFill>
                <a:latin typeface="Montserrat"/>
                <a:ea typeface="Montserrat"/>
              </a:rPr>
              <a:t>07</a:t>
            </a:r>
            <a:endParaRPr b="0" lang="fr-FR" sz="4980" spc="-1" strike="noStrike">
              <a:latin typeface="Arial"/>
            </a:endParaRPr>
          </a:p>
        </p:txBody>
      </p:sp>
      <p:grpSp>
        <p:nvGrpSpPr>
          <p:cNvPr id="238" name="Google Shape;305;p7"/>
          <p:cNvGrpSpPr/>
          <p:nvPr/>
        </p:nvGrpSpPr>
        <p:grpSpPr>
          <a:xfrm>
            <a:off x="-69480" y="9455040"/>
            <a:ext cx="8586720" cy="831600"/>
            <a:chOff x="-69480" y="9455040"/>
            <a:chExt cx="8586720" cy="831600"/>
          </a:xfrm>
        </p:grpSpPr>
        <p:sp>
          <p:nvSpPr>
            <p:cNvPr id="239" name="Google Shape;306;p7"/>
            <p:cNvSpPr/>
            <p:nvPr/>
          </p:nvSpPr>
          <p:spPr>
            <a:xfrm>
              <a:off x="-69480" y="9599760"/>
              <a:ext cx="8586720" cy="686880"/>
            </a:xfrm>
            <a:custGeom>
              <a:avLst/>
              <a:gdLst>
                <a:gd name="textAreaLeft" fmla="*/ 0 w 8586720"/>
                <a:gd name="textAreaRight" fmla="*/ 8587080 w 8586720"/>
                <a:gd name="textAreaTop" fmla="*/ 0 h 686880"/>
                <a:gd name="textAreaBottom" fmla="*/ 687240 h 686880"/>
              </a:gdLst>
              <a:ahLst/>
              <a:rect l="textAreaLeft" t="textAreaTop" r="textAreaRight" b="textAreaBottom"/>
              <a:pathLst>
                <a:path w="2261644" h="181043">
                  <a:moveTo>
                    <a:pt x="0" y="0"/>
                  </a:moveTo>
                  <a:lnTo>
                    <a:pt x="2261644" y="0"/>
                  </a:lnTo>
                  <a:lnTo>
                    <a:pt x="2261644" y="181043"/>
                  </a:lnTo>
                  <a:lnTo>
                    <a:pt x="0" y="181043"/>
                  </a:lnTo>
                  <a:close/>
                </a:path>
              </a:pathLst>
            </a:custGeom>
            <a:solidFill>
              <a:srgbClr val="2020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" name="Google Shape;307;p7"/>
            <p:cNvSpPr/>
            <p:nvPr/>
          </p:nvSpPr>
          <p:spPr>
            <a:xfrm>
              <a:off x="-69480" y="9455040"/>
              <a:ext cx="8586720" cy="83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1" name="Google Shape;308;p7"/>
          <p:cNvSpPr/>
          <p:nvPr/>
        </p:nvSpPr>
        <p:spPr>
          <a:xfrm>
            <a:off x="731160" y="9645840"/>
            <a:ext cx="718884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en-US" sz="2490" spc="-1" strike="noStrike">
                <a:solidFill>
                  <a:srgbClr val="ffffff"/>
                </a:solidFill>
                <a:latin typeface="Montserrat"/>
                <a:ea typeface="Montserrat"/>
              </a:rPr>
              <a:t>NAREL DIAS-PIEROT HERCHUEL TARZIT</a:t>
            </a:r>
            <a:endParaRPr b="0" lang="fr-FR" sz="249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313;p8"/>
          <p:cNvGrpSpPr/>
          <p:nvPr/>
        </p:nvGrpSpPr>
        <p:grpSpPr>
          <a:xfrm>
            <a:off x="-69480" y="9455040"/>
            <a:ext cx="8586720" cy="831600"/>
            <a:chOff x="-69480" y="9455040"/>
            <a:chExt cx="8586720" cy="831600"/>
          </a:xfrm>
        </p:grpSpPr>
        <p:sp>
          <p:nvSpPr>
            <p:cNvPr id="243" name="Google Shape;314;p8"/>
            <p:cNvSpPr/>
            <p:nvPr/>
          </p:nvSpPr>
          <p:spPr>
            <a:xfrm>
              <a:off x="-69480" y="9599760"/>
              <a:ext cx="8586720" cy="686880"/>
            </a:xfrm>
            <a:custGeom>
              <a:avLst/>
              <a:gdLst>
                <a:gd name="textAreaLeft" fmla="*/ 0 w 8586720"/>
                <a:gd name="textAreaRight" fmla="*/ 8587080 w 8586720"/>
                <a:gd name="textAreaTop" fmla="*/ 0 h 686880"/>
                <a:gd name="textAreaBottom" fmla="*/ 687240 h 686880"/>
              </a:gdLst>
              <a:ahLst/>
              <a:rect l="textAreaLeft" t="textAreaTop" r="textAreaRight" b="textAreaBottom"/>
              <a:pathLst>
                <a:path w="2261644" h="181043">
                  <a:moveTo>
                    <a:pt x="0" y="0"/>
                  </a:moveTo>
                  <a:lnTo>
                    <a:pt x="2261644" y="0"/>
                  </a:lnTo>
                  <a:lnTo>
                    <a:pt x="2261644" y="181043"/>
                  </a:lnTo>
                  <a:lnTo>
                    <a:pt x="0" y="181043"/>
                  </a:lnTo>
                  <a:close/>
                </a:path>
              </a:pathLst>
            </a:custGeom>
            <a:solidFill>
              <a:srgbClr val="2020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" name="Google Shape;315;p8"/>
            <p:cNvSpPr/>
            <p:nvPr/>
          </p:nvSpPr>
          <p:spPr>
            <a:xfrm>
              <a:off x="-69480" y="9455040"/>
              <a:ext cx="8586720" cy="83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5" name="Google Shape;316;p8"/>
          <p:cNvSpPr/>
          <p:nvPr/>
        </p:nvSpPr>
        <p:spPr>
          <a:xfrm>
            <a:off x="695160" y="9645840"/>
            <a:ext cx="736884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en-US" sz="2490" spc="-1" strike="noStrike">
                <a:solidFill>
                  <a:srgbClr val="ffffff"/>
                </a:solidFill>
                <a:latin typeface="Montserrat"/>
                <a:ea typeface="Montserrat"/>
              </a:rPr>
              <a:t>NAREL DIAS-PIEROT HERCHUEL TARZIT</a:t>
            </a:r>
            <a:endParaRPr b="0" lang="fr-FR" sz="2490" spc="-1" strike="noStrike">
              <a:latin typeface="Arial"/>
            </a:endParaRPr>
          </a:p>
        </p:txBody>
      </p:sp>
      <p:grpSp>
        <p:nvGrpSpPr>
          <p:cNvPr id="246" name="Google Shape;317;p8"/>
          <p:cNvGrpSpPr/>
          <p:nvPr/>
        </p:nvGrpSpPr>
        <p:grpSpPr>
          <a:xfrm>
            <a:off x="1443240" y="1234440"/>
            <a:ext cx="7523280" cy="7682040"/>
            <a:chOff x="1443240" y="1234440"/>
            <a:chExt cx="7523280" cy="7682040"/>
          </a:xfrm>
        </p:grpSpPr>
        <p:sp>
          <p:nvSpPr>
            <p:cNvPr id="247" name="Google Shape;318;p8"/>
            <p:cNvSpPr/>
            <p:nvPr/>
          </p:nvSpPr>
          <p:spPr>
            <a:xfrm>
              <a:off x="1443240" y="1370520"/>
              <a:ext cx="7523280" cy="7545960"/>
            </a:xfrm>
            <a:custGeom>
              <a:avLst/>
              <a:gdLst>
                <a:gd name="textAreaLeft" fmla="*/ 0 w 7523280"/>
                <a:gd name="textAreaRight" fmla="*/ 7523640 w 7523280"/>
                <a:gd name="textAreaTop" fmla="*/ 0 h 7545960"/>
                <a:gd name="textAreaBottom" fmla="*/ 7546320 h 7545960"/>
              </a:gdLst>
              <a:ahLst/>
              <a:rect l="textAreaLeft" t="textAreaTop" r="textAreaRight" b="textAreaBottom"/>
              <a:pathLst>
                <a:path w="2106826" h="2113092">
                  <a:moveTo>
                    <a:pt x="0" y="0"/>
                  </a:moveTo>
                  <a:lnTo>
                    <a:pt x="2106826" y="0"/>
                  </a:lnTo>
                  <a:lnTo>
                    <a:pt x="2106826" y="2113092"/>
                  </a:lnTo>
                  <a:lnTo>
                    <a:pt x="0" y="2113092"/>
                  </a:lnTo>
                  <a:close/>
                </a:path>
              </a:pathLst>
            </a:custGeom>
            <a:gradFill rotWithShape="0">
              <a:gsLst>
                <a:gs pos="0">
                  <a:srgbClr val="000000">
                    <a:alpha val="96078"/>
                  </a:srgbClr>
                </a:gs>
                <a:gs pos="100000">
                  <a:srgbClr val="737373">
                    <a:alpha val="96078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" name="Google Shape;319;p8"/>
            <p:cNvSpPr/>
            <p:nvPr/>
          </p:nvSpPr>
          <p:spPr>
            <a:xfrm>
              <a:off x="1443240" y="1234440"/>
              <a:ext cx="7523280" cy="768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9" name="Google Shape;320;p8"/>
          <p:cNvSpPr/>
          <p:nvPr/>
        </p:nvSpPr>
        <p:spPr>
          <a:xfrm>
            <a:off x="1838520" y="1609200"/>
            <a:ext cx="6763680" cy="105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4930" spc="-1" strike="noStrike">
                <a:solidFill>
                  <a:srgbClr val="fdfdfd"/>
                </a:solidFill>
                <a:latin typeface="Calibri"/>
                <a:ea typeface="Calibri"/>
              </a:rPr>
              <a:t>Test débit 2.4 Ghz</a:t>
            </a:r>
            <a:endParaRPr b="0" lang="fr-FR" sz="4930" spc="-1" strike="noStrike">
              <a:latin typeface="Arial"/>
            </a:endParaRPr>
          </a:p>
        </p:txBody>
      </p:sp>
      <p:sp>
        <p:nvSpPr>
          <p:cNvPr id="250" name="Google Shape;321;p8"/>
          <p:cNvSpPr/>
          <p:nvPr/>
        </p:nvSpPr>
        <p:spPr>
          <a:xfrm>
            <a:off x="1796400" y="3169080"/>
            <a:ext cx="6735600" cy="12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5640" spc="-1" strike="noStrike">
                <a:solidFill>
                  <a:srgbClr val="fdfdfd"/>
                </a:solidFill>
                <a:latin typeface="Open Sans ExtraBold"/>
                <a:ea typeface="Open Sans ExtraBold"/>
              </a:rPr>
              <a:t> </a:t>
            </a:r>
            <a:r>
              <a:rPr b="0" lang="en-US" sz="5640" spc="-1" strike="noStrike">
                <a:solidFill>
                  <a:srgbClr val="fdfdfd"/>
                </a:solidFill>
                <a:latin typeface="Open Sans ExtraBold"/>
                <a:ea typeface="Open Sans ExtraBold"/>
              </a:rPr>
              <a:t>C100 ; 1,28mbps</a:t>
            </a:r>
            <a:endParaRPr b="0" lang="fr-FR" sz="5640" spc="-1" strike="noStrike">
              <a:latin typeface="Arial"/>
            </a:endParaRPr>
          </a:p>
        </p:txBody>
      </p:sp>
      <p:sp>
        <p:nvSpPr>
          <p:cNvPr id="251" name="Google Shape;322;p8"/>
          <p:cNvSpPr/>
          <p:nvPr/>
        </p:nvSpPr>
        <p:spPr>
          <a:xfrm>
            <a:off x="1892520" y="4823280"/>
            <a:ext cx="6655320" cy="12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5640" spc="-1" strike="noStrike">
                <a:solidFill>
                  <a:srgbClr val="fdfdfd"/>
                </a:solidFill>
                <a:latin typeface="Open Sans ExtraBold"/>
                <a:ea typeface="Open Sans ExtraBold"/>
              </a:rPr>
              <a:t>C101 ; 1,10mbps</a:t>
            </a:r>
            <a:endParaRPr b="0" lang="fr-FR" sz="5640" spc="-1" strike="noStrike">
              <a:latin typeface="Arial"/>
            </a:endParaRPr>
          </a:p>
        </p:txBody>
      </p:sp>
      <p:sp>
        <p:nvSpPr>
          <p:cNvPr id="252" name="Google Shape;323;p8"/>
          <p:cNvSpPr/>
          <p:nvPr/>
        </p:nvSpPr>
        <p:spPr>
          <a:xfrm>
            <a:off x="1892520" y="6451200"/>
            <a:ext cx="6288840" cy="12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5640" spc="-1" strike="noStrike">
                <a:solidFill>
                  <a:srgbClr val="fdfdfd"/>
                </a:solidFill>
                <a:latin typeface="Open Sans ExtraBold"/>
                <a:ea typeface="Open Sans ExtraBold"/>
              </a:rPr>
              <a:t>C102 ; 0,8mbps</a:t>
            </a:r>
            <a:endParaRPr b="0" lang="fr-FR" sz="5640" spc="-1" strike="noStrike">
              <a:latin typeface="Arial"/>
            </a:endParaRPr>
          </a:p>
        </p:txBody>
      </p:sp>
      <p:grpSp>
        <p:nvGrpSpPr>
          <p:cNvPr id="253" name="Google Shape;324;p8"/>
          <p:cNvGrpSpPr/>
          <p:nvPr/>
        </p:nvGrpSpPr>
        <p:grpSpPr>
          <a:xfrm>
            <a:off x="1443240" y="8351640"/>
            <a:ext cx="7523280" cy="564840"/>
            <a:chOff x="1443240" y="8351640"/>
            <a:chExt cx="7523280" cy="564840"/>
          </a:xfrm>
        </p:grpSpPr>
        <p:sp>
          <p:nvSpPr>
            <p:cNvPr id="254" name="Google Shape;325;p8"/>
            <p:cNvSpPr/>
            <p:nvPr/>
          </p:nvSpPr>
          <p:spPr>
            <a:xfrm>
              <a:off x="1443240" y="8487720"/>
              <a:ext cx="7523280" cy="428760"/>
            </a:xfrm>
            <a:custGeom>
              <a:avLst/>
              <a:gdLst>
                <a:gd name="textAreaLeft" fmla="*/ 0 w 7523280"/>
                <a:gd name="textAreaRight" fmla="*/ 7523640 w 7523280"/>
                <a:gd name="textAreaTop" fmla="*/ 0 h 428760"/>
                <a:gd name="textAreaBottom" fmla="*/ 429120 h 428760"/>
              </a:gdLst>
              <a:ahLst/>
              <a:rect l="textAreaLeft" t="textAreaTop" r="textAreaRight" b="textAreaBottom"/>
              <a:pathLst>
                <a:path w="2106826" h="120127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000000">
                <a:alpha val="48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" name="Google Shape;326;p8"/>
            <p:cNvSpPr/>
            <p:nvPr/>
          </p:nvSpPr>
          <p:spPr>
            <a:xfrm>
              <a:off x="1443240" y="8351640"/>
              <a:ext cx="7523280" cy="564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6" name="Google Shape;327;p8"/>
          <p:cNvGrpSpPr/>
          <p:nvPr/>
        </p:nvGrpSpPr>
        <p:grpSpPr>
          <a:xfrm>
            <a:off x="9735480" y="1234440"/>
            <a:ext cx="7523280" cy="7682040"/>
            <a:chOff x="9735480" y="1234440"/>
            <a:chExt cx="7523280" cy="7682040"/>
          </a:xfrm>
        </p:grpSpPr>
        <p:sp>
          <p:nvSpPr>
            <p:cNvPr id="257" name="Google Shape;328;p8"/>
            <p:cNvSpPr/>
            <p:nvPr/>
          </p:nvSpPr>
          <p:spPr>
            <a:xfrm>
              <a:off x="9735480" y="1370520"/>
              <a:ext cx="7523280" cy="7545960"/>
            </a:xfrm>
            <a:custGeom>
              <a:avLst/>
              <a:gdLst>
                <a:gd name="textAreaLeft" fmla="*/ 0 w 7523280"/>
                <a:gd name="textAreaRight" fmla="*/ 7523640 w 7523280"/>
                <a:gd name="textAreaTop" fmla="*/ 0 h 7545960"/>
                <a:gd name="textAreaBottom" fmla="*/ 7546320 h 7545960"/>
              </a:gdLst>
              <a:ahLst/>
              <a:rect l="textAreaLeft" t="textAreaTop" r="textAreaRight" b="textAreaBottom"/>
              <a:pathLst>
                <a:path w="2106826" h="2113092">
                  <a:moveTo>
                    <a:pt x="0" y="0"/>
                  </a:moveTo>
                  <a:lnTo>
                    <a:pt x="2106826" y="0"/>
                  </a:lnTo>
                  <a:lnTo>
                    <a:pt x="2106826" y="2113092"/>
                  </a:lnTo>
                  <a:lnTo>
                    <a:pt x="0" y="2113092"/>
                  </a:lnTo>
                  <a:close/>
                </a:path>
              </a:pathLst>
            </a:custGeom>
            <a:gradFill rotWithShape="0">
              <a:gsLst>
                <a:gs pos="0">
                  <a:srgbClr val="000000">
                    <a:alpha val="96078"/>
                  </a:srgbClr>
                </a:gs>
                <a:gs pos="100000">
                  <a:srgbClr val="737373">
                    <a:alpha val="96078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Google Shape;329;p8"/>
            <p:cNvSpPr/>
            <p:nvPr/>
          </p:nvSpPr>
          <p:spPr>
            <a:xfrm>
              <a:off x="9735480" y="1234440"/>
              <a:ext cx="7523280" cy="7681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9" name="Google Shape;330;p8"/>
          <p:cNvSpPr/>
          <p:nvPr/>
        </p:nvSpPr>
        <p:spPr>
          <a:xfrm>
            <a:off x="10242720" y="1609200"/>
            <a:ext cx="6539040" cy="22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4930" spc="-1" strike="noStrike">
                <a:solidFill>
                  <a:srgbClr val="fdfdfd"/>
                </a:solidFill>
                <a:latin typeface="Calibri"/>
                <a:ea typeface="Calibri"/>
              </a:rPr>
              <a:t>Test débit 5 Ghz</a:t>
            </a:r>
            <a:endParaRPr b="0" lang="fr-FR" sz="4930" spc="-1" strike="noStrike"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fr-FR" sz="5640" spc="-1" strike="noStrike">
              <a:latin typeface="Arial"/>
            </a:endParaRPr>
          </a:p>
        </p:txBody>
      </p:sp>
      <p:sp>
        <p:nvSpPr>
          <p:cNvPr id="260" name="Google Shape;331;p8"/>
          <p:cNvSpPr/>
          <p:nvPr/>
        </p:nvSpPr>
        <p:spPr>
          <a:xfrm>
            <a:off x="10196640" y="3169080"/>
            <a:ext cx="7263360" cy="12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5640" spc="-1" strike="noStrike">
                <a:solidFill>
                  <a:srgbClr val="fdfdfd"/>
                </a:solidFill>
                <a:latin typeface="Open Sans ExtraBold"/>
                <a:ea typeface="Open Sans ExtraBold"/>
              </a:rPr>
              <a:t>  </a:t>
            </a:r>
            <a:r>
              <a:rPr b="0" lang="en-US" sz="5640" spc="-1" strike="noStrike">
                <a:solidFill>
                  <a:srgbClr val="fdfdfd"/>
                </a:solidFill>
                <a:latin typeface="Open Sans ExtraBold"/>
                <a:ea typeface="Open Sans ExtraBold"/>
              </a:rPr>
              <a:t>C100 ; 10,1mbps</a:t>
            </a:r>
            <a:endParaRPr b="0" lang="fr-FR" sz="5640" spc="-1" strike="noStrike">
              <a:latin typeface="Arial"/>
            </a:endParaRPr>
          </a:p>
        </p:txBody>
      </p:sp>
      <p:sp>
        <p:nvSpPr>
          <p:cNvPr id="261" name="Google Shape;332;p8"/>
          <p:cNvSpPr/>
          <p:nvPr/>
        </p:nvSpPr>
        <p:spPr>
          <a:xfrm>
            <a:off x="9932760" y="4823280"/>
            <a:ext cx="6655320" cy="12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5640" spc="-1" strike="noStrike">
                <a:solidFill>
                  <a:srgbClr val="fdfdfd"/>
                </a:solidFill>
                <a:latin typeface="Open Sans ExtraBold"/>
                <a:ea typeface="Open Sans ExtraBold"/>
              </a:rPr>
              <a:t>   </a:t>
            </a:r>
            <a:r>
              <a:rPr b="0" lang="en-US" sz="5640" spc="-1" strike="noStrike">
                <a:solidFill>
                  <a:srgbClr val="fdfdfd"/>
                </a:solidFill>
                <a:latin typeface="Open Sans ExtraBold"/>
                <a:ea typeface="Open Sans ExtraBold"/>
              </a:rPr>
              <a:t>C101 ; 0mbps</a:t>
            </a:r>
            <a:endParaRPr b="0" lang="fr-FR" sz="5640" spc="-1" strike="noStrike">
              <a:latin typeface="Arial"/>
            </a:endParaRPr>
          </a:p>
        </p:txBody>
      </p:sp>
      <p:sp>
        <p:nvSpPr>
          <p:cNvPr id="262" name="Google Shape;333;p8"/>
          <p:cNvSpPr/>
          <p:nvPr/>
        </p:nvSpPr>
        <p:spPr>
          <a:xfrm>
            <a:off x="10004760" y="6451200"/>
            <a:ext cx="6288840" cy="12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5640" spc="-1" strike="noStrike">
                <a:solidFill>
                  <a:srgbClr val="fdfdfd"/>
                </a:solidFill>
                <a:latin typeface="Open Sans ExtraBold"/>
                <a:ea typeface="Open Sans ExtraBold"/>
              </a:rPr>
              <a:t>   </a:t>
            </a:r>
            <a:r>
              <a:rPr b="0" lang="en-US" sz="5640" spc="-1" strike="noStrike">
                <a:solidFill>
                  <a:srgbClr val="fdfdfd"/>
                </a:solidFill>
                <a:latin typeface="Open Sans ExtraBold"/>
                <a:ea typeface="Open Sans ExtraBold"/>
              </a:rPr>
              <a:t>C102 ; 0mbps</a:t>
            </a:r>
            <a:endParaRPr b="0" lang="fr-FR" sz="5640" spc="-1" strike="noStrike">
              <a:latin typeface="Arial"/>
            </a:endParaRPr>
          </a:p>
        </p:txBody>
      </p:sp>
      <p:grpSp>
        <p:nvGrpSpPr>
          <p:cNvPr id="263" name="Google Shape;334;p8"/>
          <p:cNvGrpSpPr/>
          <p:nvPr/>
        </p:nvGrpSpPr>
        <p:grpSpPr>
          <a:xfrm>
            <a:off x="9735480" y="8351640"/>
            <a:ext cx="7523280" cy="564840"/>
            <a:chOff x="9735480" y="8351640"/>
            <a:chExt cx="7523280" cy="564840"/>
          </a:xfrm>
        </p:grpSpPr>
        <p:sp>
          <p:nvSpPr>
            <p:cNvPr id="264" name="Google Shape;335;p8"/>
            <p:cNvSpPr/>
            <p:nvPr/>
          </p:nvSpPr>
          <p:spPr>
            <a:xfrm>
              <a:off x="9735480" y="8487720"/>
              <a:ext cx="7523280" cy="428760"/>
            </a:xfrm>
            <a:custGeom>
              <a:avLst/>
              <a:gdLst>
                <a:gd name="textAreaLeft" fmla="*/ 0 w 7523280"/>
                <a:gd name="textAreaRight" fmla="*/ 7523640 w 7523280"/>
                <a:gd name="textAreaTop" fmla="*/ 0 h 428760"/>
                <a:gd name="textAreaBottom" fmla="*/ 429120 h 428760"/>
              </a:gdLst>
              <a:ahLst/>
              <a:rect l="textAreaLeft" t="textAreaTop" r="textAreaRight" b="textAreaBottom"/>
              <a:pathLst>
                <a:path w="2106826" h="120127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000000">
                <a:alpha val="48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" name="Google Shape;336;p8"/>
            <p:cNvSpPr/>
            <p:nvPr/>
          </p:nvSpPr>
          <p:spPr>
            <a:xfrm>
              <a:off x="9735480" y="8351640"/>
              <a:ext cx="7523280" cy="564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6" name="Google Shape;337;p8"/>
          <p:cNvSpPr/>
          <p:nvPr/>
        </p:nvSpPr>
        <p:spPr>
          <a:xfrm>
            <a:off x="-27000" y="0"/>
            <a:ext cx="2111040" cy="807480"/>
          </a:xfrm>
          <a:custGeom>
            <a:avLst/>
            <a:gdLst>
              <a:gd name="textAreaLeft" fmla="*/ 0 w 2111040"/>
              <a:gd name="textAreaRight" fmla="*/ 2111400 w 2111040"/>
              <a:gd name="textAreaTop" fmla="*/ 0 h 807480"/>
              <a:gd name="textAreaBottom" fmla="*/ 807840 h 807480"/>
            </a:gdLst>
            <a:ahLst/>
            <a:rect l="textAreaLeft" t="textAreaTop" r="textAreaRight" b="textAreaBottom"/>
            <a:pathLst>
              <a:path w="2111554" h="807669">
                <a:moveTo>
                  <a:pt x="0" y="0"/>
                </a:moveTo>
                <a:lnTo>
                  <a:pt x="2111554" y="0"/>
                </a:lnTo>
                <a:lnTo>
                  <a:pt x="2111554" y="807669"/>
                </a:lnTo>
                <a:lnTo>
                  <a:pt x="0" y="8076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Google Shape;338;p8"/>
          <p:cNvSpPr/>
          <p:nvPr/>
        </p:nvSpPr>
        <p:spPr>
          <a:xfrm>
            <a:off x="17149680" y="9051840"/>
            <a:ext cx="885960" cy="106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40000"/>
              </a:lnSpc>
              <a:tabLst>
                <a:tab algn="l" pos="0"/>
              </a:tabLst>
            </a:pPr>
            <a:r>
              <a:rPr b="0" lang="en-US" sz="4980" spc="-1" strike="noStrike">
                <a:solidFill>
                  <a:srgbClr val="000000"/>
                </a:solidFill>
                <a:latin typeface="Montserrat"/>
                <a:ea typeface="Montserrat"/>
              </a:rPr>
              <a:t>08</a:t>
            </a:r>
            <a:endParaRPr b="0" lang="fr-FR" sz="49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343;p9"/>
          <p:cNvSpPr/>
          <p:nvPr/>
        </p:nvSpPr>
        <p:spPr>
          <a:xfrm>
            <a:off x="0" y="26280"/>
            <a:ext cx="2111040" cy="807480"/>
          </a:xfrm>
          <a:custGeom>
            <a:avLst/>
            <a:gdLst>
              <a:gd name="textAreaLeft" fmla="*/ 0 w 2111040"/>
              <a:gd name="textAreaRight" fmla="*/ 2111400 w 2111040"/>
              <a:gd name="textAreaTop" fmla="*/ 0 h 807480"/>
              <a:gd name="textAreaBottom" fmla="*/ 807840 h 807480"/>
            </a:gdLst>
            <a:ahLst/>
            <a:rect l="textAreaLeft" t="textAreaTop" r="textAreaRight" b="textAreaBottom"/>
            <a:pathLst>
              <a:path w="2111554" h="807669">
                <a:moveTo>
                  <a:pt x="0" y="0"/>
                </a:moveTo>
                <a:lnTo>
                  <a:pt x="2111554" y="0"/>
                </a:lnTo>
                <a:lnTo>
                  <a:pt x="2111554" y="807669"/>
                </a:lnTo>
                <a:lnTo>
                  <a:pt x="0" y="8076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Google Shape;344;p9"/>
          <p:cNvSpPr/>
          <p:nvPr/>
        </p:nvSpPr>
        <p:spPr>
          <a:xfrm>
            <a:off x="2725200" y="650520"/>
            <a:ext cx="12837240" cy="8985960"/>
          </a:xfrm>
          <a:custGeom>
            <a:avLst/>
            <a:gdLst>
              <a:gd name="textAreaLeft" fmla="*/ 0 w 12837240"/>
              <a:gd name="textAreaRight" fmla="*/ 12837600 w 12837240"/>
              <a:gd name="textAreaTop" fmla="*/ 0 h 8985960"/>
              <a:gd name="textAreaBottom" fmla="*/ 8986320 h 8985960"/>
            </a:gdLst>
            <a:ahLst/>
            <a:rect l="textAreaLeft" t="textAreaTop" r="textAreaRight" b="textAreaBottom"/>
            <a:pathLst>
              <a:path w="12837509" h="8986256">
                <a:moveTo>
                  <a:pt x="0" y="0"/>
                </a:moveTo>
                <a:lnTo>
                  <a:pt x="12837510" y="0"/>
                </a:lnTo>
                <a:lnTo>
                  <a:pt x="12837510" y="8986256"/>
                </a:lnTo>
                <a:lnTo>
                  <a:pt x="0" y="898625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Google Shape;345;p9"/>
          <p:cNvSpPr/>
          <p:nvPr/>
        </p:nvSpPr>
        <p:spPr>
          <a:xfrm>
            <a:off x="17185680" y="9051840"/>
            <a:ext cx="885960" cy="106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40000"/>
              </a:lnSpc>
              <a:tabLst>
                <a:tab algn="l" pos="0"/>
              </a:tabLst>
            </a:pPr>
            <a:r>
              <a:rPr b="0" lang="en-US" sz="4980" spc="-1" strike="noStrike">
                <a:solidFill>
                  <a:srgbClr val="000000"/>
                </a:solidFill>
                <a:latin typeface="Montserrat"/>
                <a:ea typeface="Montserrat"/>
              </a:rPr>
              <a:t>09</a:t>
            </a:r>
            <a:endParaRPr b="0" lang="fr-FR" sz="4980" spc="-1" strike="noStrike">
              <a:latin typeface="Arial"/>
            </a:endParaRPr>
          </a:p>
        </p:txBody>
      </p:sp>
      <p:grpSp>
        <p:nvGrpSpPr>
          <p:cNvPr id="271" name="Google Shape;346;p9"/>
          <p:cNvGrpSpPr/>
          <p:nvPr/>
        </p:nvGrpSpPr>
        <p:grpSpPr>
          <a:xfrm>
            <a:off x="-3199320" y="8281800"/>
            <a:ext cx="5924160" cy="5924160"/>
            <a:chOff x="-3199320" y="8281800"/>
            <a:chExt cx="5924160" cy="5924160"/>
          </a:xfrm>
        </p:grpSpPr>
        <p:sp>
          <p:nvSpPr>
            <p:cNvPr id="272" name="Google Shape;347;p9"/>
            <p:cNvSpPr/>
            <p:nvPr/>
          </p:nvSpPr>
          <p:spPr>
            <a:xfrm>
              <a:off x="-3199320" y="8281800"/>
              <a:ext cx="5924160" cy="5924160"/>
            </a:xfrm>
            <a:custGeom>
              <a:avLst/>
              <a:gdLst>
                <a:gd name="textAreaLeft" fmla="*/ 0 w 5924160"/>
                <a:gd name="textAreaRight" fmla="*/ 5924520 w 5924160"/>
                <a:gd name="textAreaTop" fmla="*/ 0 h 5924160"/>
                <a:gd name="textAreaBottom" fmla="*/ 5924520 h 592416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00">
                    <a:alpha val="96078"/>
                  </a:srgbClr>
                </a:gs>
                <a:gs pos="100000">
                  <a:srgbClr val="737373">
                    <a:alpha val="96078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Google Shape;348;p9"/>
            <p:cNvSpPr/>
            <p:nvPr/>
          </p:nvSpPr>
          <p:spPr>
            <a:xfrm>
              <a:off x="-2643840" y="8559360"/>
              <a:ext cx="4813200" cy="5091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4" name="Google Shape;349;p9"/>
          <p:cNvGrpSpPr/>
          <p:nvPr/>
        </p:nvGrpSpPr>
        <p:grpSpPr>
          <a:xfrm>
            <a:off x="15325920" y="-3215880"/>
            <a:ext cx="5924160" cy="5924160"/>
            <a:chOff x="15325920" y="-3215880"/>
            <a:chExt cx="5924160" cy="5924160"/>
          </a:xfrm>
        </p:grpSpPr>
        <p:sp>
          <p:nvSpPr>
            <p:cNvPr id="275" name="Google Shape;350;p9"/>
            <p:cNvSpPr/>
            <p:nvPr/>
          </p:nvSpPr>
          <p:spPr>
            <a:xfrm>
              <a:off x="15325920" y="-3215880"/>
              <a:ext cx="5924160" cy="5924160"/>
            </a:xfrm>
            <a:custGeom>
              <a:avLst/>
              <a:gdLst>
                <a:gd name="textAreaLeft" fmla="*/ 0 w 5924160"/>
                <a:gd name="textAreaRight" fmla="*/ 5924520 w 5924160"/>
                <a:gd name="textAreaTop" fmla="*/ 0 h 5924160"/>
                <a:gd name="textAreaBottom" fmla="*/ 5924520 h 592416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00">
                    <a:alpha val="96078"/>
                  </a:srgbClr>
                </a:gs>
                <a:gs pos="100000">
                  <a:srgbClr val="737373">
                    <a:alpha val="96078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" name="Google Shape;351;p9"/>
            <p:cNvSpPr/>
            <p:nvPr/>
          </p:nvSpPr>
          <p:spPr>
            <a:xfrm>
              <a:off x="15881040" y="-2937960"/>
              <a:ext cx="4813200" cy="5091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7" name="Google Shape;355;p9"/>
          <p:cNvGrpSpPr/>
          <p:nvPr/>
        </p:nvGrpSpPr>
        <p:grpSpPr>
          <a:xfrm>
            <a:off x="-69480" y="9455040"/>
            <a:ext cx="8586720" cy="831600"/>
            <a:chOff x="-69480" y="9455040"/>
            <a:chExt cx="8586720" cy="831600"/>
          </a:xfrm>
        </p:grpSpPr>
        <p:sp>
          <p:nvSpPr>
            <p:cNvPr id="278" name="Google Shape;356;p9"/>
            <p:cNvSpPr/>
            <p:nvPr/>
          </p:nvSpPr>
          <p:spPr>
            <a:xfrm>
              <a:off x="-69480" y="9599760"/>
              <a:ext cx="8586720" cy="686880"/>
            </a:xfrm>
            <a:custGeom>
              <a:avLst/>
              <a:gdLst>
                <a:gd name="textAreaLeft" fmla="*/ 0 w 8586720"/>
                <a:gd name="textAreaRight" fmla="*/ 8587080 w 8586720"/>
                <a:gd name="textAreaTop" fmla="*/ 0 h 686880"/>
                <a:gd name="textAreaBottom" fmla="*/ 687240 h 686880"/>
              </a:gdLst>
              <a:ahLst/>
              <a:rect l="textAreaLeft" t="textAreaTop" r="textAreaRight" b="textAreaBottom"/>
              <a:pathLst>
                <a:path w="2261644" h="181043">
                  <a:moveTo>
                    <a:pt x="0" y="0"/>
                  </a:moveTo>
                  <a:lnTo>
                    <a:pt x="2261644" y="0"/>
                  </a:lnTo>
                  <a:lnTo>
                    <a:pt x="2261644" y="181043"/>
                  </a:lnTo>
                  <a:lnTo>
                    <a:pt x="0" y="181043"/>
                  </a:lnTo>
                  <a:close/>
                </a:path>
              </a:pathLst>
            </a:custGeom>
            <a:solidFill>
              <a:srgbClr val="2020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" name="Google Shape;357;p9"/>
            <p:cNvSpPr/>
            <p:nvPr/>
          </p:nvSpPr>
          <p:spPr>
            <a:xfrm>
              <a:off x="-69480" y="9455040"/>
              <a:ext cx="8586720" cy="83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0" name="Google Shape;358;p9"/>
          <p:cNvSpPr/>
          <p:nvPr/>
        </p:nvSpPr>
        <p:spPr>
          <a:xfrm>
            <a:off x="803160" y="9645840"/>
            <a:ext cx="718884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en-US" sz="2490" spc="-1" strike="noStrike">
                <a:solidFill>
                  <a:srgbClr val="ffffff"/>
                </a:solidFill>
                <a:latin typeface="Montserrat"/>
                <a:ea typeface="Montserrat"/>
              </a:rPr>
              <a:t>NAREL DIAS-PIEROT HERCHUEL TARZIT</a:t>
            </a:r>
            <a:endParaRPr b="0" lang="fr-FR" sz="2490" spc="-1" strike="noStrike">
              <a:latin typeface="Arial"/>
            </a:endParaRPr>
          </a:p>
        </p:txBody>
      </p:sp>
      <p:sp>
        <p:nvSpPr>
          <p:cNvPr id="281" name="Google Shape;359;p9"/>
          <p:cNvSpPr/>
          <p:nvPr/>
        </p:nvSpPr>
        <p:spPr>
          <a:xfrm>
            <a:off x="4739400" y="5266800"/>
            <a:ext cx="1979280" cy="66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just">
              <a:lnSpc>
                <a:spcPct val="15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1900" spc="-1" strike="noStrike">
                <a:solidFill>
                  <a:schemeClr val="dk1"/>
                </a:solidFill>
                <a:latin typeface="Calibri"/>
                <a:ea typeface="Calibri"/>
              </a:rPr>
              <a:t>10.252.4.7/24</a:t>
            </a:r>
            <a:endParaRPr b="0" lang="fr-FR" sz="1900" spc="-1" strike="noStrike">
              <a:latin typeface="Arial"/>
            </a:endParaRPr>
          </a:p>
        </p:txBody>
      </p:sp>
      <p:sp>
        <p:nvSpPr>
          <p:cNvPr id="282" name="Google Shape;360;p9"/>
          <p:cNvSpPr/>
          <p:nvPr/>
        </p:nvSpPr>
        <p:spPr>
          <a:xfrm>
            <a:off x="4961520" y="2412720"/>
            <a:ext cx="1979280" cy="41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chemeClr val="dk1"/>
                </a:solidFill>
                <a:latin typeface="Calibri"/>
                <a:ea typeface="Calibri"/>
              </a:rPr>
              <a:t>10.252.5.17/24</a:t>
            </a:r>
            <a:endParaRPr b="0" lang="fr-FR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chemeClr val="dk1"/>
                </a:solidFill>
                <a:latin typeface="Calibri"/>
                <a:ea typeface="Calibri"/>
              </a:rPr>
              <a:t>uha7.fr</a:t>
            </a:r>
            <a:endParaRPr b="0" lang="fr-FR" sz="1900" spc="-1" strike="noStrike">
              <a:latin typeface="Arial"/>
            </a:endParaRPr>
          </a:p>
        </p:txBody>
      </p:sp>
      <p:sp>
        <p:nvSpPr>
          <p:cNvPr id="283" name="Google Shape;361;p9"/>
          <p:cNvSpPr/>
          <p:nvPr/>
        </p:nvSpPr>
        <p:spPr>
          <a:xfrm>
            <a:off x="7366680" y="3583080"/>
            <a:ext cx="1831320" cy="29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chemeClr val="dk1"/>
                </a:solidFill>
                <a:latin typeface="Calibri"/>
                <a:ea typeface="Calibri"/>
              </a:rPr>
              <a:t>10.129.10.7/8</a:t>
            </a:r>
            <a:endParaRPr b="0" lang="fr-FR" sz="1900" spc="-1" strike="noStrike">
              <a:latin typeface="Arial"/>
            </a:endParaRPr>
          </a:p>
        </p:txBody>
      </p:sp>
      <p:sp>
        <p:nvSpPr>
          <p:cNvPr id="284" name="Google Shape;362;p9"/>
          <p:cNvSpPr/>
          <p:nvPr/>
        </p:nvSpPr>
        <p:spPr>
          <a:xfrm>
            <a:off x="9846000" y="3879360"/>
            <a:ext cx="2331000" cy="29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chemeClr val="dk1"/>
                </a:solidFill>
                <a:latin typeface="Calibri"/>
                <a:ea typeface="Calibri"/>
              </a:rPr>
              <a:t>10.129.10.17/8</a:t>
            </a:r>
            <a:endParaRPr b="0" lang="fr-FR" sz="1900" spc="-1" strike="noStrike">
              <a:latin typeface="Arial"/>
            </a:endParaRPr>
          </a:p>
        </p:txBody>
      </p:sp>
      <p:sp>
        <p:nvSpPr>
          <p:cNvPr id="285" name="Google Shape;363;p9"/>
          <p:cNvSpPr/>
          <p:nvPr/>
        </p:nvSpPr>
        <p:spPr>
          <a:xfrm>
            <a:off x="11363040" y="5519880"/>
            <a:ext cx="2111400" cy="41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chemeClr val="dk1"/>
                </a:solidFill>
                <a:latin typeface="Calibri"/>
                <a:ea typeface="Calibri"/>
              </a:rPr>
              <a:t>10.129.10.18/8</a:t>
            </a:r>
            <a:endParaRPr b="0" lang="fr-FR" sz="1900" spc="-1" strike="noStrike">
              <a:latin typeface="Arial"/>
            </a:endParaRPr>
          </a:p>
        </p:txBody>
      </p:sp>
      <p:sp>
        <p:nvSpPr>
          <p:cNvPr id="286" name="Google Shape;364;p9"/>
          <p:cNvSpPr/>
          <p:nvPr/>
        </p:nvSpPr>
        <p:spPr>
          <a:xfrm>
            <a:off x="12494160" y="6265800"/>
            <a:ext cx="225612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chemeClr val="dk1"/>
                </a:solidFill>
                <a:latin typeface="Calibri"/>
                <a:ea typeface="Calibri"/>
              </a:rPr>
              <a:t>10.129.10.20/8</a:t>
            </a:r>
            <a:endParaRPr b="0" lang="fr-FR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chemeClr val="dk1"/>
                </a:solidFill>
                <a:latin typeface="Calibri"/>
                <a:ea typeface="Calibri"/>
              </a:rPr>
              <a:t>wifi Grb_802.11b/g</a:t>
            </a:r>
            <a:endParaRPr b="0" lang="fr-FR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900" spc="-1" strike="noStrike">
              <a:latin typeface="Arial"/>
            </a:endParaRPr>
          </a:p>
        </p:txBody>
      </p:sp>
      <p:sp>
        <p:nvSpPr>
          <p:cNvPr id="287" name="Google Shape;365;p9"/>
          <p:cNvSpPr/>
          <p:nvPr/>
        </p:nvSpPr>
        <p:spPr>
          <a:xfrm>
            <a:off x="12732120" y="3425760"/>
            <a:ext cx="2111400" cy="61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chemeClr val="dk1"/>
                </a:solidFill>
                <a:latin typeface="Calibri"/>
                <a:ea typeface="Calibri"/>
              </a:rPr>
              <a:t>10.129.10.20/8</a:t>
            </a:r>
            <a:endParaRPr b="0" lang="fr-FR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chemeClr val="dk1"/>
                </a:solidFill>
                <a:latin typeface="Calibri"/>
                <a:ea typeface="Calibri"/>
              </a:rPr>
              <a:t>wifi Grb_802.11a</a:t>
            </a:r>
            <a:endParaRPr b="0" lang="fr-FR" sz="1900" spc="-1" strike="noStrike">
              <a:latin typeface="Arial"/>
            </a:endParaRPr>
          </a:p>
        </p:txBody>
      </p:sp>
      <p:sp>
        <p:nvSpPr>
          <p:cNvPr id="288" name="Google Shape;366;p9"/>
          <p:cNvSpPr/>
          <p:nvPr/>
        </p:nvSpPr>
        <p:spPr>
          <a:xfrm>
            <a:off x="8180640" y="6518880"/>
            <a:ext cx="2111400" cy="29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chemeClr val="dk1"/>
                </a:solidFill>
                <a:latin typeface="Calibri"/>
                <a:ea typeface="Calibri"/>
              </a:rPr>
              <a:t>10.129.10.50/8</a:t>
            </a:r>
            <a:endParaRPr b="0" lang="fr-FR" sz="1900" spc="-1" strike="noStrike">
              <a:latin typeface="Arial"/>
            </a:endParaRPr>
          </a:p>
        </p:txBody>
      </p:sp>
      <p:sp>
        <p:nvSpPr>
          <p:cNvPr id="289" name="Google Shape;367;p9"/>
          <p:cNvSpPr/>
          <p:nvPr/>
        </p:nvSpPr>
        <p:spPr>
          <a:xfrm>
            <a:off x="6068880" y="3096000"/>
            <a:ext cx="2111400" cy="66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chemeClr val="dk1"/>
                </a:solidFill>
                <a:latin typeface="Calibri"/>
                <a:ea typeface="Calibri"/>
              </a:rPr>
              <a:t>10.252.5.254/24</a:t>
            </a:r>
            <a:endParaRPr b="0" lang="fr-FR" sz="1900" spc="-1" strike="noStrike">
              <a:latin typeface="Arial"/>
            </a:endParaRPr>
          </a:p>
        </p:txBody>
      </p:sp>
      <p:sp>
        <p:nvSpPr>
          <p:cNvPr id="290" name="Google Shape;368;p9"/>
          <p:cNvSpPr/>
          <p:nvPr/>
        </p:nvSpPr>
        <p:spPr>
          <a:xfrm>
            <a:off x="6246000" y="4255200"/>
            <a:ext cx="175752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just">
              <a:lnSpc>
                <a:spcPct val="15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1900" spc="-1" strike="noStrike">
                <a:solidFill>
                  <a:schemeClr val="dk1"/>
                </a:solidFill>
                <a:latin typeface="Calibri"/>
                <a:ea typeface="Calibri"/>
              </a:rPr>
              <a:t>10.252.4.7/24</a:t>
            </a:r>
            <a:endParaRPr b="0" lang="fr-FR" sz="1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Application>LibreOffice/7.4.0.3$Windows_X86_64 LibreOffice_project/f85e47c08ddd19c015c0114a68350214f7066f5a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language>fr-FR</dc:language>
  <cp:lastModifiedBy/>
  <dcterms:modified xsi:type="dcterms:W3CDTF">2024-12-17T08:17:49Z</dcterms:modified>
  <cp:revision>2</cp:revision>
  <dc:subject/>
  <dc:title/>
</cp:coreProperties>
</file>